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2" r:id="rId2"/>
    <p:sldId id="274" r:id="rId3"/>
    <p:sldId id="273" r:id="rId4"/>
    <p:sldId id="275" r:id="rId5"/>
    <p:sldId id="293" r:id="rId6"/>
    <p:sldId id="315" r:id="rId7"/>
    <p:sldId id="355" r:id="rId8"/>
    <p:sldId id="340" r:id="rId9"/>
    <p:sldId id="375" r:id="rId10"/>
    <p:sldId id="376" r:id="rId11"/>
    <p:sldId id="377" r:id="rId12"/>
    <p:sldId id="380" r:id="rId13"/>
    <p:sldId id="357" r:id="rId14"/>
    <p:sldId id="383" r:id="rId15"/>
    <p:sldId id="356" r:id="rId16"/>
    <p:sldId id="382" r:id="rId17"/>
    <p:sldId id="358" r:id="rId18"/>
    <p:sldId id="359" r:id="rId19"/>
    <p:sldId id="335" r:id="rId20"/>
    <p:sldId id="343" r:id="rId21"/>
    <p:sldId id="381" r:id="rId22"/>
    <p:sldId id="339" r:id="rId23"/>
    <p:sldId id="379" r:id="rId24"/>
    <p:sldId id="342" r:id="rId25"/>
    <p:sldId id="384" r:id="rId26"/>
    <p:sldId id="319" r:id="rId27"/>
    <p:sldId id="318" r:id="rId28"/>
    <p:sldId id="362" r:id="rId29"/>
    <p:sldId id="363" r:id="rId30"/>
    <p:sldId id="336" r:id="rId31"/>
    <p:sldId id="361" r:id="rId32"/>
    <p:sldId id="337" r:id="rId33"/>
    <p:sldId id="338" r:id="rId34"/>
    <p:sldId id="341" r:id="rId35"/>
    <p:sldId id="364" r:id="rId36"/>
    <p:sldId id="344" r:id="rId37"/>
    <p:sldId id="303" r:id="rId38"/>
    <p:sldId id="360" r:id="rId39"/>
    <p:sldId id="316" r:id="rId40"/>
    <p:sldId id="317" r:id="rId41"/>
    <p:sldId id="320" r:id="rId42"/>
    <p:sldId id="321" r:id="rId43"/>
    <p:sldId id="322" r:id="rId44"/>
    <p:sldId id="323" r:id="rId45"/>
    <p:sldId id="295" r:id="rId46"/>
    <p:sldId id="276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282" r:id="rId55"/>
    <p:sldId id="304" r:id="rId56"/>
    <p:sldId id="277" r:id="rId57"/>
    <p:sldId id="324" r:id="rId58"/>
    <p:sldId id="278" r:id="rId59"/>
    <p:sldId id="281" r:id="rId60"/>
    <p:sldId id="279" r:id="rId61"/>
    <p:sldId id="280" r:id="rId62"/>
    <p:sldId id="378" r:id="rId6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426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613D5-DDF1-4DB4-90F1-8B9C55222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E7DF9-9CFE-468C-9165-12FFA373F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E78DC-0E35-40AB-B938-B9F9BD0F1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F445A-6D19-4743-B6D1-82D23CDD0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2F4D6-A236-453D-AE9B-557B8370A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0DE2-4AB3-4B35-B63F-9122B4DAF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1F67-4242-4D23-89AF-9A13836D8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F5675-357C-4938-B04D-EDB8233DC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413E-B07D-4316-AF51-BF7C19730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6D520-9EAE-470E-85D3-5B24A49AD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5596F-DE6B-4213-B1FB-EADDA043A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808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18E11A6-68D4-4D92-9662-6C63C7111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295400"/>
            <a:ext cx="2286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200400" y="4572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2286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352800" y="44958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685800"/>
            <a:ext cx="1905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124200" y="48006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95600" y="4495800"/>
            <a:ext cx="243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27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2590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10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429000" y="4572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971800" y="4572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2590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124200" y="4572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200400" y="44196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81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886200" y="4724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5720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447800"/>
            <a:ext cx="2971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76600" y="47244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60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200400" y="44196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524000"/>
            <a:ext cx="2286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429000" y="48006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95600" y="4495800"/>
            <a:ext cx="243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2286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5720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124200" y="44958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4290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4478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766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5720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63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7338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7338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447800"/>
            <a:ext cx="2133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76600" y="47244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54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971800" y="4572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447800"/>
            <a:ext cx="2133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76600" y="47244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30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4478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766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25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2819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2971800" y="4724400"/>
            <a:ext cx="2286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7338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505200" y="4572000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810000" y="4724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657600" y="4572000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4478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2766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7338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352800" y="44958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16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572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14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733800" y="4800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886200" y="4724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810000" y="4724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6576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8100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4478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886200" y="4724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1371600"/>
            <a:ext cx="2590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7338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 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9624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8100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1371600"/>
            <a:ext cx="2895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x1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6576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4478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886200" y="4724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447800"/>
            <a:ext cx="2133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76600" y="47244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12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1371600"/>
            <a:ext cx="2590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7338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7270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7373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810000" y="46482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9624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371600"/>
            <a:ext cx="2819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 10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 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200400" y="4648200"/>
            <a:ext cx="243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1676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124200" y="4572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20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2971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4572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64</TotalTime>
  <Words>180</Words>
  <Application>Microsoft Office PowerPoint</Application>
  <PresentationFormat>Demonstracija ekrane (4:3)</PresentationFormat>
  <Paragraphs>124</Paragraphs>
  <Slides>62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62</vt:i4>
      </vt:variant>
    </vt:vector>
  </HeadingPairs>
  <TitlesOfParts>
    <vt:vector size="69" baseType="lpstr">
      <vt:lpstr>Arial</vt:lpstr>
      <vt:lpstr>Wingdings</vt:lpstr>
      <vt:lpstr>Calibri</vt:lpstr>
      <vt:lpstr>Times New Roman</vt:lpstr>
      <vt:lpstr>Arial Black</vt:lpstr>
      <vt:lpstr>Arial Rounded MT Bold</vt:lpstr>
      <vt:lpstr>Radial</vt:lpstr>
      <vt:lpstr>  0 x0</vt:lpstr>
      <vt:lpstr>  0 x2</vt:lpstr>
      <vt:lpstr>  0 x1</vt:lpstr>
      <vt:lpstr>  0 x3</vt:lpstr>
      <vt:lpstr>  1 x7</vt:lpstr>
      <vt:lpstr>  2 x0</vt:lpstr>
      <vt:lpstr>  9 x0</vt:lpstr>
      <vt:lpstr>  5 x4</vt:lpstr>
      <vt:lpstr>10 x0</vt:lpstr>
      <vt:lpstr>  10   x2</vt:lpstr>
      <vt:lpstr>10 x9</vt:lpstr>
      <vt:lpstr>  10 x1</vt:lpstr>
      <vt:lpstr>  9 x3</vt:lpstr>
      <vt:lpstr> 10  x4</vt:lpstr>
      <vt:lpstr>  9 x2</vt:lpstr>
      <vt:lpstr>10 x8</vt:lpstr>
      <vt:lpstr>  9 x4</vt:lpstr>
      <vt:lpstr>  9 x9</vt:lpstr>
      <vt:lpstr>  5 x0</vt:lpstr>
      <vt:lpstr>  5 x7</vt:lpstr>
      <vt:lpstr>10 x6</vt:lpstr>
      <vt:lpstr>  5 x9</vt:lpstr>
      <vt:lpstr>  10   x5</vt:lpstr>
      <vt:lpstr>  5 x3</vt:lpstr>
      <vt:lpstr>10 x7</vt:lpstr>
      <vt:lpstr>  2 x9</vt:lpstr>
      <vt:lpstr>  2 x3</vt:lpstr>
      <vt:lpstr>  9 x5</vt:lpstr>
      <vt:lpstr>  9 x7</vt:lpstr>
      <vt:lpstr>  5 x1</vt:lpstr>
      <vt:lpstr>  9 x6</vt:lpstr>
      <vt:lpstr>  5 x2</vt:lpstr>
      <vt:lpstr>  5 x6</vt:lpstr>
      <vt:lpstr>  5 x5</vt:lpstr>
      <vt:lpstr>  9 x8</vt:lpstr>
      <vt:lpstr>  5 x8</vt:lpstr>
      <vt:lpstr>10 x1</vt:lpstr>
      <vt:lpstr>  9 x1</vt:lpstr>
      <vt:lpstr>  2 x2</vt:lpstr>
      <vt:lpstr>  2 x4</vt:lpstr>
      <vt:lpstr>  2 x5</vt:lpstr>
      <vt:lpstr>  2 x1</vt:lpstr>
      <vt:lpstr>  2 x8</vt:lpstr>
      <vt:lpstr>  2 x7</vt:lpstr>
      <vt:lpstr>  1 x1</vt:lpstr>
      <vt:lpstr>  0 x4</vt:lpstr>
      <vt:lpstr>  1 x2</vt:lpstr>
      <vt:lpstr>  1 x3</vt:lpstr>
      <vt:lpstr>  1 x4</vt:lpstr>
      <vt:lpstr>  1 x5</vt:lpstr>
      <vt:lpstr>  1 x6</vt:lpstr>
      <vt:lpstr>  1 x8</vt:lpstr>
      <vt:lpstr>  1 x7</vt:lpstr>
      <vt:lpstr>    0 x10</vt:lpstr>
      <vt:lpstr>  1 x9</vt:lpstr>
      <vt:lpstr>  0 x5</vt:lpstr>
      <vt:lpstr>  2 x6</vt:lpstr>
      <vt:lpstr>  0 x6</vt:lpstr>
      <vt:lpstr>  0 x9</vt:lpstr>
      <vt:lpstr>  0 x7</vt:lpstr>
      <vt:lpstr>  0 x8</vt:lpstr>
      <vt:lpstr>   10    x3</vt:lpstr>
    </vt:vector>
  </TitlesOfParts>
  <Company>Vermilion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 x0</dc:title>
  <dc:creator>Administrator</dc:creator>
  <cp:lastModifiedBy>GEDIMINAS</cp:lastModifiedBy>
  <cp:revision>18</cp:revision>
  <dcterms:created xsi:type="dcterms:W3CDTF">2006-10-17T00:22:39Z</dcterms:created>
  <dcterms:modified xsi:type="dcterms:W3CDTF">2013-05-02T17:53:18Z</dcterms:modified>
</cp:coreProperties>
</file>