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4" r:id="rId1"/>
  </p:sldMasterIdLst>
  <p:notesMasterIdLst>
    <p:notesMasterId r:id="rId15"/>
  </p:notesMasterIdLst>
  <p:sldIdLst>
    <p:sldId id="290" r:id="rId2"/>
    <p:sldId id="311" r:id="rId3"/>
    <p:sldId id="363" r:id="rId4"/>
    <p:sldId id="364" r:id="rId5"/>
    <p:sldId id="366" r:id="rId6"/>
    <p:sldId id="368" r:id="rId7"/>
    <p:sldId id="367" r:id="rId8"/>
    <p:sldId id="369" r:id="rId9"/>
    <p:sldId id="370" r:id="rId10"/>
    <p:sldId id="372" r:id="rId11"/>
    <p:sldId id="373" r:id="rId12"/>
    <p:sldId id="365" r:id="rId13"/>
    <p:sldId id="286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ADFF"/>
    <a:srgbClr val="33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38" autoAdjust="0"/>
    <p:restoredTop sz="61716" autoAdjust="0"/>
  </p:normalViewPr>
  <p:slideViewPr>
    <p:cSldViewPr>
      <p:cViewPr varScale="1">
        <p:scale>
          <a:sx n="73" d="100"/>
          <a:sy n="73" d="100"/>
        </p:scale>
        <p:origin x="-11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085" y="-8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81D6648A-26E0-47D7-ADC1-521A035C4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6708C6-7EA4-4668-926B-242EFE4C15E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1" name="Rectangle 3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lt-L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C77D9C-EFE3-4E79-A456-15F20477CF9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6627" name="Rectangle 3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</a:t>
            </a:r>
            <a:br>
              <a:rPr lang="en-US" smtClean="0"/>
            </a:b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674D56-F35F-41A3-A3AC-963842FEB5F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7651" name="Rectangle 3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</a:t>
            </a:r>
            <a:br>
              <a:rPr lang="en-US" smtClean="0"/>
            </a:b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E6923D-8FAD-4AEA-81F6-5F5170EF520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8675" name="Rectangle 3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</a:t>
            </a:r>
            <a:br>
              <a:rPr lang="en-US" smtClean="0"/>
            </a:b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lt-LT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EF3DCC-3415-4B2A-B2B7-7A421679FBF3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6E5C9D-90E9-475E-81EA-A45B9C3B2F4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5" name="Rectangle 3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</a:t>
            </a:r>
            <a:br>
              <a:rPr lang="en-US" smtClean="0"/>
            </a:b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A11ADC-2CA7-4687-AD25-FB6E87E1ADE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9" name="Rectangle 3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</a:t>
            </a:r>
            <a:br>
              <a:rPr lang="en-US" smtClean="0"/>
            </a:b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23EAE9-9DCF-4ACE-BFE2-753936872CD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3" name="Rectangle 3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</a:t>
            </a:r>
            <a:br>
              <a:rPr lang="en-US" smtClean="0"/>
            </a:b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66CED4-7D78-4BA7-ABF4-6254CB83BBB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1507" name="Rectangle 3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</a:t>
            </a:r>
            <a:br>
              <a:rPr lang="en-US" smtClean="0"/>
            </a:b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DB4E40-EEF4-4B4C-9B91-CA63A053F0D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2531" name="Rectangle 3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</a:t>
            </a:r>
            <a:br>
              <a:rPr lang="en-US" smtClean="0"/>
            </a:b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3B1E7E-36AD-46F8-A3BF-582F56BBD2B9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3555" name="Rectangle 3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</a:t>
            </a:r>
            <a:br>
              <a:rPr lang="en-US" smtClean="0"/>
            </a:b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900AC7-993E-4D9A-84EC-C01B35D9FDB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4579" name="Rectangle 3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</a:t>
            </a:r>
            <a:br>
              <a:rPr lang="en-US" smtClean="0"/>
            </a:b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4287C6-C8E1-417E-AFD1-FD5EAC80110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5603" name="Rectangle 3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</a:t>
            </a:r>
            <a:br>
              <a:rPr lang="en-US" smtClean="0"/>
            </a:b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8D34F-2B98-490D-B3F1-81CA4CFAF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6C30D-4AA4-4E07-B0A8-217374E0A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09F4A-5C60-48F2-BF75-718074092C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8596B-DC52-44DF-84D4-817029175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7DD11-3A2A-47A9-A0A8-DFA63517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5DE5D-7BBF-4E5A-90C4-05B51DD4A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A83E0-7D53-457F-9310-C3C229051F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9E772-BC4D-4630-93CE-6C130DCB5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C38AC-71EA-4358-B812-910E498190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27BA0-AA5B-47D4-9FAB-A01B753891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8C6A4-FC68-4153-81A5-1B8F42CBFD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Triangle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D167-1CE5-45FD-B677-C08146CB3E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7FB14E0-EA0E-42A0-BCAB-5BA5FF761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61" r:id="rId9"/>
    <p:sldLayoutId id="2147483958" r:id="rId10"/>
    <p:sldLayoutId id="2147483959" r:id="rId11"/>
    <p:sldLayoutId id="21474839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783F04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783F04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FCAE3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rdonn.org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hyperlink" Target="http://www.pppst.com/clipart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holidays.pppst.com/christmas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holidays.pppst.com/kwanzaa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easons.pppst.com/winter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pst.com/index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4.png"/><Relationship Id="rId4" Type="http://schemas.openxmlformats.org/officeDocument/2006/relationships/hyperlink" Target="http://www.pppst.com/themes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nimals.pppst.com/hibernation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hemes.pppst.com/gingerbread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cience.pppst.com/weather/blizzards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ports.pppst.com/snowsports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themes.pppst.com/mittens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cience.pppst.com/weather/snow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holidays.pppst.com/hanukkah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0"/>
          <p:cNvSpPr txBox="1">
            <a:spLocks noChangeArrowheads="1"/>
          </p:cNvSpPr>
          <p:nvPr/>
        </p:nvSpPr>
        <p:spPr bwMode="auto">
          <a:xfrm>
            <a:off x="5867400" y="5661025"/>
            <a:ext cx="28511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  <a:hlinkClick r:id="rId3"/>
              </a:rPr>
              <a:t>Written by Lin Donn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  <a:hlinkClick r:id="rId4"/>
              </a:rPr>
              <a:t>Illustrated by Phillip Martin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pic>
        <p:nvPicPr>
          <p:cNvPr id="3075" name="Picture 3" descr="winter title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550" y="1412875"/>
            <a:ext cx="7461250" cy="405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5"/>
          <p:cNvSpPr txBox="1">
            <a:spLocks noChangeArrowheads="1"/>
          </p:cNvSpPr>
          <p:nvPr/>
        </p:nvSpPr>
        <p:spPr bwMode="auto">
          <a:xfrm>
            <a:off x="6516688" y="836613"/>
            <a:ext cx="23082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400">
                <a:latin typeface="Sylfaen" pitchFamily="18" charset="0"/>
              </a:rPr>
              <a:t>Winter</a:t>
            </a: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612775" y="4903788"/>
            <a:ext cx="439102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4800">
                <a:latin typeface="Arial" charset="0"/>
                <a:cs typeface="Arial" charset="0"/>
                <a:hlinkClick r:id="rId3"/>
              </a:rPr>
              <a:t>CHRISTMAS</a:t>
            </a:r>
            <a:endParaRPr lang="en-US" sz="4800">
              <a:latin typeface="Arial" charset="0"/>
              <a:cs typeface="Arial" charset="0"/>
            </a:endParaRPr>
          </a:p>
        </p:txBody>
      </p:sp>
      <p:pic>
        <p:nvPicPr>
          <p:cNvPr id="12292" name="Picture 5" descr="winter_hanukkah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188" y="1268413"/>
            <a:ext cx="3640137" cy="257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6" descr="winter_christmas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938" y="1773238"/>
            <a:ext cx="263842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5"/>
          <p:cNvSpPr txBox="1">
            <a:spLocks noChangeArrowheads="1"/>
          </p:cNvSpPr>
          <p:nvPr/>
        </p:nvSpPr>
        <p:spPr bwMode="auto">
          <a:xfrm>
            <a:off x="6516688" y="836613"/>
            <a:ext cx="23082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400">
                <a:latin typeface="Sylfaen" pitchFamily="18" charset="0"/>
              </a:rPr>
              <a:t>Winter</a:t>
            </a: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5940425" y="5910263"/>
            <a:ext cx="439261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4800">
                <a:latin typeface="Arial" charset="0"/>
                <a:cs typeface="Arial" charset="0"/>
                <a:hlinkClick r:id="rId3"/>
              </a:rPr>
              <a:t>KWANZAA</a:t>
            </a:r>
            <a:endParaRPr lang="en-US" sz="4800">
              <a:latin typeface="Arial" charset="0"/>
              <a:cs typeface="Arial" charset="0"/>
            </a:endParaRPr>
          </a:p>
        </p:txBody>
      </p:sp>
      <p:pic>
        <p:nvPicPr>
          <p:cNvPr id="13316" name="Picture 5" descr="winter_hanukkah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188" y="1268413"/>
            <a:ext cx="3640137" cy="257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6" descr="winter_christmas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938" y="1773238"/>
            <a:ext cx="263842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7" descr="winter_kwanzaa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7400" y="2997200"/>
            <a:ext cx="247650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5"/>
          <p:cNvSpPr txBox="1">
            <a:spLocks noChangeArrowheads="1"/>
          </p:cNvSpPr>
          <p:nvPr/>
        </p:nvSpPr>
        <p:spPr bwMode="auto">
          <a:xfrm>
            <a:off x="6516688" y="836613"/>
            <a:ext cx="23082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400">
                <a:latin typeface="Sylfaen" pitchFamily="18" charset="0"/>
              </a:rPr>
              <a:t>Winter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900113" y="1268413"/>
            <a:ext cx="3240087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>
                <a:latin typeface="Arial" charset="0"/>
                <a:cs typeface="Arial" charset="0"/>
              </a:rPr>
              <a:t>Click here to learn </a:t>
            </a:r>
          </a:p>
          <a:p>
            <a:r>
              <a:rPr lang="en-US" sz="4800">
                <a:latin typeface="Arial" charset="0"/>
                <a:cs typeface="Arial" charset="0"/>
              </a:rPr>
              <a:t>more about </a:t>
            </a:r>
          </a:p>
          <a:p>
            <a:r>
              <a:rPr lang="en-US" sz="4800">
                <a:latin typeface="Arial" charset="0"/>
                <a:cs typeface="Arial" charset="0"/>
              </a:rPr>
              <a:t>Winter.</a:t>
            </a:r>
            <a:endParaRPr lang="en-US" sz="4800"/>
          </a:p>
        </p:txBody>
      </p:sp>
      <p:pic>
        <p:nvPicPr>
          <p:cNvPr id="14340" name="Picture 5" descr="winter_icefishing.gif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8175" y="1639888"/>
            <a:ext cx="6172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714375" y="4667250"/>
            <a:ext cx="77152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This presentation is brought to you by Pete’s Power Point Station. </a:t>
            </a:r>
            <a:r>
              <a:rPr lang="en-US" sz="3200" dirty="0">
                <a:solidFill>
                  <a:srgbClr val="7030A0"/>
                </a:solidFill>
                <a:latin typeface="Arial" charset="0"/>
              </a:rPr>
              <a:t/>
            </a:r>
            <a:br>
              <a:rPr lang="en-US" sz="3200" dirty="0">
                <a:solidFill>
                  <a:srgbClr val="7030A0"/>
                </a:solidFill>
                <a:latin typeface="Arial" charset="0"/>
              </a:rPr>
            </a:br>
            <a:r>
              <a:rPr lang="en-US" sz="3200" dirty="0">
                <a:latin typeface="Arial" charset="0"/>
              </a:rPr>
              <a:t>Visit us on the web at </a:t>
            </a: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Arial" charset="0"/>
                <a:hlinkClick r:id="rId3"/>
              </a:rPr>
              <a:t>PPPST.COM</a:t>
            </a: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   </a:t>
            </a:r>
          </a:p>
        </p:txBody>
      </p:sp>
      <p:pic>
        <p:nvPicPr>
          <p:cNvPr id="15363" name="Picture 2" descr="BANNER 2">
            <a:hlinkClick r:id="rId4"/>
          </p:cNvPr>
          <p:cNvPicPr>
            <a:picLocks noGrp="1" noChangeAspect="1" noChangeArrowheads="1"/>
          </p:cNvPicPr>
          <p:nvPr>
            <p:ph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1790700" y="1268413"/>
            <a:ext cx="5562600" cy="3313112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900113" y="5664200"/>
            <a:ext cx="72009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600">
                <a:latin typeface="Arial" charset="0"/>
                <a:cs typeface="Arial" charset="0"/>
              </a:rPr>
              <a:t>What makes YOU think of Winter?</a:t>
            </a:r>
          </a:p>
          <a:p>
            <a:pPr eaLnBrk="1" hangingPunct="1"/>
            <a:r>
              <a:rPr lang="en-US" sz="280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4099" name="TextBox 5"/>
          <p:cNvSpPr txBox="1">
            <a:spLocks noChangeArrowheads="1"/>
          </p:cNvSpPr>
          <p:nvPr/>
        </p:nvSpPr>
        <p:spPr bwMode="auto">
          <a:xfrm>
            <a:off x="6516688" y="836613"/>
            <a:ext cx="23082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400">
                <a:latin typeface="Sylfaen" pitchFamily="18" charset="0"/>
              </a:rPr>
              <a:t>Winter</a:t>
            </a:r>
          </a:p>
        </p:txBody>
      </p:sp>
      <p:pic>
        <p:nvPicPr>
          <p:cNvPr id="4100" name="Picture 4" descr="winter snowsho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2275" y="836613"/>
            <a:ext cx="6172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5"/>
          <p:cNvSpPr txBox="1">
            <a:spLocks noChangeArrowheads="1"/>
          </p:cNvSpPr>
          <p:nvPr/>
        </p:nvSpPr>
        <p:spPr bwMode="auto">
          <a:xfrm>
            <a:off x="6516688" y="836613"/>
            <a:ext cx="23082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400">
                <a:latin typeface="Sylfaen" pitchFamily="18" charset="0"/>
              </a:rPr>
              <a:t>Winter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468313" y="4235450"/>
            <a:ext cx="85058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9600">
                <a:latin typeface="Arial" charset="0"/>
                <a:cs typeface="Arial" charset="0"/>
                <a:hlinkClick r:id="rId3"/>
              </a:rPr>
              <a:t>HIBERNATION</a:t>
            </a:r>
            <a:endParaRPr lang="en-US" sz="9600">
              <a:latin typeface="Arial" charset="0"/>
              <a:cs typeface="Arial" charset="0"/>
            </a:endParaRPr>
          </a:p>
        </p:txBody>
      </p:sp>
      <p:pic>
        <p:nvPicPr>
          <p:cNvPr id="5124" name="Picture 6" descr="winter_hibernation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1125538"/>
            <a:ext cx="6172200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Box 7"/>
          <p:cNvSpPr txBox="1">
            <a:spLocks noChangeArrowheads="1"/>
          </p:cNvSpPr>
          <p:nvPr/>
        </p:nvSpPr>
        <p:spPr bwMode="auto">
          <a:xfrm>
            <a:off x="3211513" y="5541963"/>
            <a:ext cx="57531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200">
                <a:solidFill>
                  <a:srgbClr val="002060"/>
                </a:solidFill>
              </a:rPr>
              <a:t>and Migration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5"/>
          <p:cNvSpPr txBox="1">
            <a:spLocks noChangeArrowheads="1"/>
          </p:cNvSpPr>
          <p:nvPr/>
        </p:nvSpPr>
        <p:spPr bwMode="auto">
          <a:xfrm>
            <a:off x="6516688" y="836613"/>
            <a:ext cx="23082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400">
                <a:latin typeface="Sylfaen" pitchFamily="18" charset="0"/>
              </a:rPr>
              <a:t>Winter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287338" y="1484313"/>
            <a:ext cx="9685337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9000">
                <a:latin typeface="Arial" charset="0"/>
                <a:cs typeface="Arial" charset="0"/>
                <a:hlinkClick r:id="rId3"/>
              </a:rPr>
              <a:t>GINGERBREAD</a:t>
            </a:r>
            <a:endParaRPr lang="en-US" sz="9000">
              <a:latin typeface="Arial" charset="0"/>
              <a:cs typeface="Arial" charset="0"/>
            </a:endParaRPr>
          </a:p>
        </p:txBody>
      </p:sp>
      <p:pic>
        <p:nvPicPr>
          <p:cNvPr id="6148" name="Picture 9" descr="winter_gingerbread.gif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7950" y="2205038"/>
            <a:ext cx="61722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5"/>
          <p:cNvSpPr txBox="1">
            <a:spLocks noChangeArrowheads="1"/>
          </p:cNvSpPr>
          <p:nvPr/>
        </p:nvSpPr>
        <p:spPr bwMode="auto">
          <a:xfrm>
            <a:off x="6516688" y="836613"/>
            <a:ext cx="23082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400">
                <a:latin typeface="Sylfaen" pitchFamily="18" charset="0"/>
              </a:rPr>
              <a:t>Winter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4572000" y="2636838"/>
            <a:ext cx="4554538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8000">
                <a:latin typeface="Arial" charset="0"/>
                <a:cs typeface="Arial" charset="0"/>
                <a:hlinkClick r:id="rId3"/>
              </a:rPr>
              <a:t>SNOW </a:t>
            </a:r>
          </a:p>
          <a:p>
            <a:pPr eaLnBrk="1" hangingPunct="1"/>
            <a:r>
              <a:rPr lang="en-US" sz="8000">
                <a:latin typeface="Arial" charset="0"/>
                <a:cs typeface="Arial" charset="0"/>
                <a:hlinkClick r:id="rId3"/>
              </a:rPr>
              <a:t>STORMS</a:t>
            </a:r>
            <a:endParaRPr lang="en-US" sz="8000">
              <a:latin typeface="Arial" charset="0"/>
              <a:cs typeface="Arial" charset="0"/>
            </a:endParaRPr>
          </a:p>
        </p:txBody>
      </p:sp>
      <p:pic>
        <p:nvPicPr>
          <p:cNvPr id="7172" name="Picture 6" descr="winter_snowstorms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80975" y="685800"/>
            <a:ext cx="8181975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5"/>
          <p:cNvSpPr txBox="1">
            <a:spLocks noChangeArrowheads="1"/>
          </p:cNvSpPr>
          <p:nvPr/>
        </p:nvSpPr>
        <p:spPr bwMode="auto">
          <a:xfrm>
            <a:off x="6516688" y="836613"/>
            <a:ext cx="23082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400">
                <a:latin typeface="Sylfaen" pitchFamily="18" charset="0"/>
              </a:rPr>
              <a:t>Winter</a:t>
            </a: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288925" y="4956175"/>
            <a:ext cx="88201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9000">
                <a:latin typeface="Arial" charset="0"/>
                <a:cs typeface="Arial" charset="0"/>
                <a:hlinkClick r:id="rId3"/>
              </a:rPr>
              <a:t>SNOW SPORTS</a:t>
            </a:r>
            <a:endParaRPr lang="en-US" sz="9000">
              <a:latin typeface="Arial" charset="0"/>
              <a:cs typeface="Arial" charset="0"/>
            </a:endParaRPr>
          </a:p>
        </p:txBody>
      </p:sp>
      <p:pic>
        <p:nvPicPr>
          <p:cNvPr id="8196" name="Picture 5" descr="winter ski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0" y="836613"/>
            <a:ext cx="7386638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 descr="winter_mittens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641350"/>
            <a:ext cx="421005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Box 5"/>
          <p:cNvSpPr txBox="1">
            <a:spLocks noChangeArrowheads="1"/>
          </p:cNvSpPr>
          <p:nvPr/>
        </p:nvSpPr>
        <p:spPr bwMode="auto">
          <a:xfrm>
            <a:off x="6516688" y="836613"/>
            <a:ext cx="23082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400">
                <a:latin typeface="Sylfaen" pitchFamily="18" charset="0"/>
              </a:rPr>
              <a:t>Winter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233738" y="4379913"/>
            <a:ext cx="5586412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9600">
                <a:latin typeface="Arial" charset="0"/>
                <a:cs typeface="Arial" charset="0"/>
                <a:hlinkClick r:id="rId4"/>
              </a:rPr>
              <a:t>MITTENS</a:t>
            </a:r>
            <a:endParaRPr lang="en-US" sz="960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5"/>
          <p:cNvSpPr txBox="1">
            <a:spLocks noChangeArrowheads="1"/>
          </p:cNvSpPr>
          <p:nvPr/>
        </p:nvSpPr>
        <p:spPr bwMode="auto">
          <a:xfrm>
            <a:off x="6516688" y="836613"/>
            <a:ext cx="23082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400">
                <a:latin typeface="Sylfaen" pitchFamily="18" charset="0"/>
              </a:rPr>
              <a:t>Winter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1255713" y="5264150"/>
            <a:ext cx="6340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9000">
                <a:latin typeface="Arial" charset="0"/>
                <a:cs typeface="Arial" charset="0"/>
                <a:hlinkClick r:id="rId3"/>
              </a:rPr>
              <a:t>SNOWMEN</a:t>
            </a:r>
            <a:endParaRPr lang="en-US" sz="9000">
              <a:latin typeface="Arial" charset="0"/>
              <a:cs typeface="Arial" charset="0"/>
            </a:endParaRPr>
          </a:p>
        </p:txBody>
      </p:sp>
      <p:pic>
        <p:nvPicPr>
          <p:cNvPr id="10244" name="Picture 6" descr="winter_snowmenr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17700" y="260350"/>
            <a:ext cx="5175250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5"/>
          <p:cNvSpPr txBox="1">
            <a:spLocks noChangeArrowheads="1"/>
          </p:cNvSpPr>
          <p:nvPr/>
        </p:nvSpPr>
        <p:spPr bwMode="auto">
          <a:xfrm>
            <a:off x="6516688" y="836613"/>
            <a:ext cx="23082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400">
                <a:latin typeface="Sylfaen" pitchFamily="18" charset="0"/>
              </a:rPr>
              <a:t>Winter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468313" y="3933825"/>
            <a:ext cx="360203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4800">
                <a:latin typeface="Arial" charset="0"/>
                <a:cs typeface="Arial" charset="0"/>
                <a:hlinkClick r:id="rId3"/>
              </a:rPr>
              <a:t>HANUKKAH</a:t>
            </a:r>
            <a:endParaRPr lang="en-US" sz="4800">
              <a:latin typeface="Arial" charset="0"/>
              <a:cs typeface="Arial" charset="0"/>
            </a:endParaRPr>
          </a:p>
        </p:txBody>
      </p:sp>
      <p:pic>
        <p:nvPicPr>
          <p:cNvPr id="11268" name="Picture 5" descr="winter_hanukkah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188" y="1268413"/>
            <a:ext cx="3640137" cy="257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5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AB20B6"/>
      </a:accent1>
      <a:accent2>
        <a:srgbClr val="009DD9"/>
      </a:accent2>
      <a:accent3>
        <a:srgbClr val="0BD0D9"/>
      </a:accent3>
      <a:accent4>
        <a:srgbClr val="CF9DC8"/>
      </a:accent4>
      <a:accent5>
        <a:srgbClr val="7030A0"/>
      </a:accent5>
      <a:accent6>
        <a:srgbClr val="B05CA4"/>
      </a:accent6>
      <a:hlink>
        <a:srgbClr val="FFFFFF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1429</TotalTime>
  <Words>73</Words>
  <Application>Microsoft Office PowerPoint</Application>
  <PresentationFormat>Demonstracija ekrane (4:3)</PresentationFormat>
  <Paragraphs>87</Paragraphs>
  <Slides>13</Slides>
  <Notes>13</Notes>
  <HiddenSlides>0</HiddenSlides>
  <MMClips>0</MMClips>
  <ScaleCrop>false</ScaleCrop>
  <HeadingPairs>
    <vt:vector size="6" baseType="variant">
      <vt:variant>
        <vt:lpstr>Naudojami šriftai</vt:lpstr>
      </vt:variant>
      <vt:variant>
        <vt:i4>7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13</vt:i4>
      </vt:variant>
    </vt:vector>
  </HeadingPairs>
  <TitlesOfParts>
    <vt:vector size="21" baseType="lpstr">
      <vt:lpstr>Tahoma</vt:lpstr>
      <vt:lpstr>Arial</vt:lpstr>
      <vt:lpstr>Calibri</vt:lpstr>
      <vt:lpstr>Constantia</vt:lpstr>
      <vt:lpstr>Wingdings 2</vt:lpstr>
      <vt:lpstr>Times New Roman</vt:lpstr>
      <vt:lpstr>Sylfaen</vt:lpstr>
      <vt:lpstr>Flow</vt:lpstr>
      <vt:lpstr>Skaidrė 1</vt:lpstr>
      <vt:lpstr>Skaidrė 2</vt:lpstr>
      <vt:lpstr>Skaidrė 3</vt:lpstr>
      <vt:lpstr>Skaidrė 4</vt:lpstr>
      <vt:lpstr>Skaidrė 5</vt:lpstr>
      <vt:lpstr>Skaidrė 6</vt:lpstr>
      <vt:lpstr>Skaidrė 7</vt:lpstr>
      <vt:lpstr>Skaidrė 8</vt:lpstr>
      <vt:lpstr>Skaidrė 9</vt:lpstr>
      <vt:lpstr>Skaidrė 10</vt:lpstr>
      <vt:lpstr>Skaidrė 11</vt:lpstr>
      <vt:lpstr>Skaidrė 12</vt:lpstr>
      <vt:lpstr>Skaidrė 13</vt:lpstr>
    </vt:vector>
  </TitlesOfParts>
  <Company>Donn &amp; Lee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Aesop and His Fables</dc:title>
  <dc:creator>Lin Donn</dc:creator>
  <dc:description>Illustrated by Phillip Martin</dc:description>
  <cp:lastModifiedBy>GEDIMINAS</cp:lastModifiedBy>
  <cp:revision>112</cp:revision>
  <dcterms:created xsi:type="dcterms:W3CDTF">2007-01-21T20:19:36Z</dcterms:created>
  <dcterms:modified xsi:type="dcterms:W3CDTF">2013-05-04T09:41:09Z</dcterms:modified>
</cp:coreProperties>
</file>