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1" r:id="rId2"/>
    <p:sldId id="262" r:id="rId3"/>
    <p:sldId id="264" r:id="rId4"/>
    <p:sldId id="265" r:id="rId5"/>
    <p:sldId id="267" r:id="rId6"/>
    <p:sldId id="266" r:id="rId7"/>
    <p:sldId id="269" r:id="rId8"/>
    <p:sldId id="261" r:id="rId9"/>
    <p:sldId id="268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100" d="100"/>
          <a:sy n="100" d="100"/>
        </p:scale>
        <p:origin x="-5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819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AB9982D3-8009-473A-8976-6FE1E6E45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7AD14-A0E9-403B-8F8B-FE447B16A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02E3E-1AAF-4F15-BB30-029EDDDE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C805E-6FA1-4658-ACFD-F6C703AC7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2A3E4-2424-437B-B6F7-5BC37A5B5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A5CED-C37B-4E9C-BE53-5E1B80A95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2B309-1CB4-4A01-A495-5DE5083750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E280D-DC1E-4BA7-81AD-1ACA06C31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EFB67-D06F-4A61-9E90-BBB9A038F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95A5F-7DF7-4033-A855-AD0EAA837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3C314-D125-4884-819E-463481451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9457B64-FD21-471A-B0EF-45C76A2065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Veiksmai</a:t>
            </a:r>
            <a:r>
              <a:rPr lang="lt-LT" dirty="0" smtClean="0"/>
              <a:t> iki 10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1600" dirty="0" err="1" smtClean="0">
                <a:latin typeface="Batang" pitchFamily="18" charset="-127"/>
                <a:ea typeface="Batang" pitchFamily="18" charset="-127"/>
              </a:rPr>
              <a:t>Pareng</a:t>
            </a:r>
            <a:r>
              <a:rPr lang="lt-LT" sz="1600" dirty="0" smtClean="0">
                <a:latin typeface="Batang" pitchFamily="18" charset="-127"/>
                <a:ea typeface="Batang" pitchFamily="18" charset="-127"/>
              </a:rPr>
              <a:t>ė specialioji pedagogė Ana Stankutė</a:t>
            </a:r>
          </a:p>
          <a:p>
            <a:pPr algn="ctr"/>
            <a:r>
              <a:rPr lang="lt-LT" sz="1600" dirty="0" smtClean="0">
                <a:latin typeface="Batang" pitchFamily="18" charset="-127"/>
                <a:ea typeface="Batang" pitchFamily="18" charset="-127"/>
              </a:rPr>
              <a:t>Naudotas šaltinis http://www.vrml.k12.la.us</a:t>
            </a:r>
            <a:endParaRPr lang="lt-LT" sz="1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7338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954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9050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7338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295400"/>
            <a:ext cx="18288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57200" y="5867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1500">
                <a:solidFill>
                  <a:schemeClr val="tx2"/>
                </a:solidFill>
              </a:rPr>
              <a:t>HF “Mr. Putter and Tabby Fly a Plane &amp; Helping Out”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7338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2192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7338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95400"/>
            <a:ext cx="1752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8100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2766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9624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8100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</TotalTime>
  <Words>55</Words>
  <Application>Microsoft Office PowerPoint</Application>
  <PresentationFormat>Demonstracija ekrane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Radial</vt:lpstr>
      <vt:lpstr>Veiksmai iki 10</vt:lpstr>
      <vt:lpstr>  2 +1</vt:lpstr>
      <vt:lpstr>  2 +3</vt:lpstr>
      <vt:lpstr>  2 +4</vt:lpstr>
      <vt:lpstr>  2 +6</vt:lpstr>
      <vt:lpstr>  2 +5</vt:lpstr>
      <vt:lpstr>  2 +8</vt:lpstr>
      <vt:lpstr>  2 +0</vt:lpstr>
      <vt:lpstr>  2 +7</vt:lpstr>
      <vt:lpstr>  2 +2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Veiksmai iki 10</dc:title>
  <dc:creator>Administrator</dc:creator>
  <cp:lastModifiedBy>GEDIMINAS</cp:lastModifiedBy>
  <cp:revision>18</cp:revision>
  <dcterms:created xsi:type="dcterms:W3CDTF">2006-10-17T00:22:39Z</dcterms:created>
  <dcterms:modified xsi:type="dcterms:W3CDTF">2013-05-06T09:36:10Z</dcterms:modified>
</cp:coreProperties>
</file>