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301" r:id="rId3"/>
    <p:sldId id="257" r:id="rId4"/>
    <p:sldId id="258" r:id="rId5"/>
    <p:sldId id="259" r:id="rId6"/>
    <p:sldId id="261" r:id="rId7"/>
    <p:sldId id="263" r:id="rId8"/>
    <p:sldId id="268" r:id="rId9"/>
    <p:sldId id="272" r:id="rId10"/>
    <p:sldId id="275" r:id="rId11"/>
    <p:sldId id="276" r:id="rId12"/>
    <p:sldId id="278" r:id="rId13"/>
    <p:sldId id="280" r:id="rId14"/>
    <p:sldId id="284" r:id="rId15"/>
    <p:sldId id="300" r:id="rId16"/>
  </p:sldIdLst>
  <p:sldSz cx="9144000" cy="6858000" type="screen4x3"/>
  <p:notesSz cx="6858000" cy="9144000"/>
  <p:defaultTextStyle>
    <a:defPPr>
      <a:defRPr lang="lt-L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as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as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Antraštė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22" name="Paantraštė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lt-LT" smtClean="0"/>
              <a:t>Spustelėkite ruošinio paantraštės stiliui keisti</a:t>
            </a:r>
            <a:endParaRPr lang="en-US"/>
          </a:p>
        </p:txBody>
      </p:sp>
      <p:sp>
        <p:nvSpPr>
          <p:cNvPr id="6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0040B2-C5E7-47A7-8043-A094242452FB}" type="datetimeFigureOut">
              <a:rPr lang="lt-LT"/>
              <a:pPr>
                <a:defRPr/>
              </a:pPr>
              <a:t>2013.05.07</a:t>
            </a:fld>
            <a:endParaRPr lang="lt-LT"/>
          </a:p>
        </p:txBody>
      </p:sp>
      <p:sp>
        <p:nvSpPr>
          <p:cNvPr id="7" name="Poraštės vietos rezervavimo ženklas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lt-LT"/>
          </a:p>
        </p:txBody>
      </p:sp>
      <p:sp>
        <p:nvSpPr>
          <p:cNvPr id="8" name="Skaidrės numerio vietos rezervavimo ženklas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518A1B-851B-4846-A581-4F5B1ADDAA65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C708A-8B25-4A38-B8E1-976D82E8011A}" type="datetimeFigureOut">
              <a:rPr lang="lt-LT"/>
              <a:pPr>
                <a:defRPr/>
              </a:pPr>
              <a:t>2013.05.07</a:t>
            </a:fld>
            <a:endParaRPr lang="lt-LT"/>
          </a:p>
        </p:txBody>
      </p:sp>
      <p:sp>
        <p:nvSpPr>
          <p:cNvPr id="5" name="Poraštės vietos rezervavimo ženklas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23453-F075-42E9-A19F-9B1873BEBC10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2F1B4-6B99-48B3-85A9-4E61350B22F4}" type="datetimeFigureOut">
              <a:rPr lang="lt-LT"/>
              <a:pPr>
                <a:defRPr/>
              </a:pPr>
              <a:t>2013.05.07</a:t>
            </a:fld>
            <a:endParaRPr lang="lt-LT"/>
          </a:p>
        </p:txBody>
      </p:sp>
      <p:sp>
        <p:nvSpPr>
          <p:cNvPr id="5" name="Poraštės vietos rezervavimo ženklas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822A1-8DF9-4EED-9ADD-73BCEA07967E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Datos vietos rezervavimo ženklas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2EE69-8526-4FD5-9C4F-97F832821DE6}" type="datetimeFigureOut">
              <a:rPr lang="lt-LT"/>
              <a:pPr>
                <a:defRPr/>
              </a:pPr>
              <a:t>2013.05.07</a:t>
            </a:fld>
            <a:endParaRPr lang="lt-LT"/>
          </a:p>
        </p:txBody>
      </p:sp>
      <p:sp>
        <p:nvSpPr>
          <p:cNvPr id="5" name="Poraštės vietos rezervavimo ženklas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EBA5D-A1E5-4A26-A1AF-DFD6BFE5F50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ačiakampis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Stačiakampis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as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as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8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C5EF0D-BEB6-40F0-9704-1DE37F491AC2}" type="datetimeFigureOut">
              <a:rPr lang="lt-LT"/>
              <a:pPr>
                <a:defRPr/>
              </a:pPr>
              <a:t>2013.05.07</a:t>
            </a:fld>
            <a:endParaRPr lang="lt-LT"/>
          </a:p>
        </p:txBody>
      </p:sp>
      <p:sp>
        <p:nvSpPr>
          <p:cNvPr id="9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lt-LT"/>
          </a:p>
        </p:txBody>
      </p:sp>
      <p:sp>
        <p:nvSpPr>
          <p:cNvPr id="10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A3FB672-402D-45DD-A2D6-D374B3BEBC2A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Datos vietos rezervavimo ženklas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B995F-815D-432C-B601-6CCF3EF740C0}" type="datetimeFigureOut">
              <a:rPr lang="lt-LT"/>
              <a:pPr>
                <a:defRPr/>
              </a:pPr>
              <a:t>2013.05.07</a:t>
            </a:fld>
            <a:endParaRPr lang="lt-LT"/>
          </a:p>
        </p:txBody>
      </p:sp>
      <p:sp>
        <p:nvSpPr>
          <p:cNvPr id="6" name="Poraštės vietos rezervavimo ženklas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10ED4-C97E-4B0F-930D-692922B0E4EF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Turinio vietos rezervavimo ženklas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452120-BA7B-41B2-9758-89A8F3EF5858}" type="datetimeFigureOut">
              <a:rPr lang="lt-LT"/>
              <a:pPr>
                <a:defRPr/>
              </a:pPr>
              <a:t>2013.05.07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4BAA49A-DA59-4082-B9E8-2C75AD1643BB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Datos vietos rezervavimo ženklas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053A1-931F-4BE4-95AA-3A8180E4E8DD}" type="datetimeFigureOut">
              <a:rPr lang="lt-LT"/>
              <a:pPr>
                <a:defRPr/>
              </a:pPr>
              <a:t>2013.05.07</a:t>
            </a:fld>
            <a:endParaRPr lang="lt-LT"/>
          </a:p>
        </p:txBody>
      </p:sp>
      <p:sp>
        <p:nvSpPr>
          <p:cNvPr id="4" name="Poraštės vietos rezervavimo ženklas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lt-LT"/>
          </a:p>
        </p:txBody>
      </p:sp>
      <p:sp>
        <p:nvSpPr>
          <p:cNvPr id="5" name="Skaidrės numerio vietos rezervavimo ženklas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D8C41-DC0D-43B7-AC04-E2696561A69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ačiakampis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Stačiakampis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CBC95A-499C-4BF0-AB71-6FFFF3A1E6A4}" type="datetimeFigureOut">
              <a:rPr lang="lt-LT"/>
              <a:pPr>
                <a:defRPr/>
              </a:pPr>
              <a:t>2013.05.07</a:t>
            </a:fld>
            <a:endParaRPr lang="lt-LT"/>
          </a:p>
        </p:txBody>
      </p:sp>
      <p:sp>
        <p:nvSpPr>
          <p:cNvPr id="5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lt-LT"/>
          </a:p>
        </p:txBody>
      </p:sp>
      <p:sp>
        <p:nvSpPr>
          <p:cNvPr id="6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E52A2F-CC9D-4335-BCA4-2B9F3DEB98F7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3A1478-E197-4778-B4AC-BF7020A6A05F}" type="datetimeFigureOut">
              <a:rPr lang="lt-LT"/>
              <a:pPr>
                <a:defRPr/>
              </a:pPr>
              <a:t>2013.05.07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F43310-F01D-4032-B5C0-BAF3FD1CA35C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ačiakampis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Struktūrinė schema: procesa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Struktūrinė schema: procesa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lt-LT" noProof="0" smtClean="0"/>
              <a:t>Spustelėkite piktogramą, jei norite įtraukti paveikslėlį</a:t>
            </a:r>
            <a:endParaRPr lang="en-US" noProof="0" dirty="0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8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750B83-F149-450D-91FB-0AC25FD55A79}" type="datetimeFigureOut">
              <a:rPr lang="lt-LT"/>
              <a:pPr>
                <a:defRPr/>
              </a:pPr>
              <a:t>2013.05.07</a:t>
            </a:fld>
            <a:endParaRPr lang="lt-LT"/>
          </a:p>
        </p:txBody>
      </p:sp>
      <p:sp>
        <p:nvSpPr>
          <p:cNvPr id="9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lt-LT"/>
          </a:p>
        </p:txBody>
      </p:sp>
      <p:sp>
        <p:nvSpPr>
          <p:cNvPr id="10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FA31228-369A-4FFD-BBFD-347292723500}" type="slidenum">
              <a:rPr lang="lt-LT"/>
              <a:pPr>
                <a:defRPr/>
              </a:pPr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ritulinė diagram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as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Žiedas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Stačiakampis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Pavadinimo vietos rezervavimo ženklas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lt-LT" smtClean="0"/>
              <a:t>Spustelėkite, jei norite keisite ruoš. pav. stilių</a:t>
            </a:r>
            <a:endParaRPr lang="en-US"/>
          </a:p>
        </p:txBody>
      </p:sp>
      <p:sp>
        <p:nvSpPr>
          <p:cNvPr id="1033" name="Teksto vietos rezervavimo ženklas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en-US" smtClean="0"/>
          </a:p>
        </p:txBody>
      </p:sp>
      <p:sp>
        <p:nvSpPr>
          <p:cNvPr id="24" name="Datos vietos rezervavimo ženklas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FF282621-98F1-40B5-9675-E532554A06D0}" type="datetimeFigureOut">
              <a:rPr lang="lt-LT"/>
              <a:pPr>
                <a:defRPr/>
              </a:pPr>
              <a:t>2013.05.07</a:t>
            </a:fld>
            <a:endParaRPr lang="lt-LT"/>
          </a:p>
        </p:txBody>
      </p:sp>
      <p:sp>
        <p:nvSpPr>
          <p:cNvPr id="10" name="Poraštės vietos rezervavimo ženklas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lt-LT"/>
          </a:p>
        </p:txBody>
      </p:sp>
      <p:sp>
        <p:nvSpPr>
          <p:cNvPr id="22" name="Skaidrės numerio vietos rezervavimo ženklas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9DC01C16-1D02-4AAB-A25E-EE94BCA59731}" type="slidenum">
              <a:rPr lang="lt-LT"/>
              <a:pPr>
                <a:defRPr/>
              </a:pPr>
              <a:t>‹#›</a:t>
            </a:fld>
            <a:endParaRPr lang="lt-LT"/>
          </a:p>
        </p:txBody>
      </p:sp>
      <p:sp>
        <p:nvSpPr>
          <p:cNvPr id="15" name="Stačiakampis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5" r:id="rId2"/>
    <p:sldLayoutId id="2147483761" r:id="rId3"/>
    <p:sldLayoutId id="2147483756" r:id="rId4"/>
    <p:sldLayoutId id="2147483762" r:id="rId5"/>
    <p:sldLayoutId id="2147483757" r:id="rId6"/>
    <p:sldLayoutId id="2147483763" r:id="rId7"/>
    <p:sldLayoutId id="2147483764" r:id="rId8"/>
    <p:sldLayoutId id="2147483765" r:id="rId9"/>
    <p:sldLayoutId id="2147483758" r:id="rId10"/>
    <p:sldLayoutId id="21474837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ntraštė 1"/>
          <p:cNvSpPr>
            <a:spLocks noGrp="1"/>
          </p:cNvSpPr>
          <p:nvPr>
            <p:ph type="ctrTitle"/>
          </p:nvPr>
        </p:nvSpPr>
        <p:spPr>
          <a:xfrm>
            <a:off x="1403350" y="1557338"/>
            <a:ext cx="7407275" cy="147161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lt-LT" dirty="0" smtClean="0">
                <a:solidFill>
                  <a:schemeClr val="tx2">
                    <a:satMod val="130000"/>
                  </a:schemeClr>
                </a:solidFill>
              </a:rPr>
              <a:t>Parašyk sakinius</a:t>
            </a:r>
            <a:br>
              <a:rPr lang="lt-LT" dirty="0" smtClean="0">
                <a:solidFill>
                  <a:schemeClr val="tx2">
                    <a:satMod val="130000"/>
                  </a:schemeClr>
                </a:solidFill>
              </a:rPr>
            </a:br>
            <a:endParaRPr lang="lt-LT" dirty="0" smtClean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Paantraštė 2"/>
          <p:cNvSpPr>
            <a:spLocks noGrp="1"/>
          </p:cNvSpPr>
          <p:nvPr>
            <p:ph type="subTitle" idx="1"/>
          </p:nvPr>
        </p:nvSpPr>
        <p:spPr>
          <a:xfrm>
            <a:off x="1187450" y="3789363"/>
            <a:ext cx="7407275" cy="17526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Akmenės rajono savivaldybės Akmenės gimnazijos specialioji pedagogė    Ana Stankutė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lt-LT" dirty="0" smtClean="0">
                <a:latin typeface="Times New Roman" pitchFamily="18" charset="0"/>
                <a:cs typeface="Times New Roman" pitchFamily="18" charset="0"/>
              </a:rPr>
              <a:t>2011 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lt-LT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Žiema, gera, linksma, ir, vaikai.</a:t>
            </a:r>
          </a:p>
        </p:txBody>
      </p:sp>
      <p:pic>
        <p:nvPicPr>
          <p:cNvPr id="17411" name="Turinio vietos rezervavimo ženklas 3" descr="19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19250" y="1557338"/>
            <a:ext cx="7056438" cy="485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Sniego, vaikai, nulipdė, senis.</a:t>
            </a:r>
          </a:p>
        </p:txBody>
      </p:sp>
      <p:pic>
        <p:nvPicPr>
          <p:cNvPr id="18435" name="Turinio vietos rezervavimo ženklas 3" descr="christmas_08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150" y="1557338"/>
            <a:ext cx="6121400" cy="459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ntraštė 1"/>
          <p:cNvSpPr>
            <a:spLocks noGrp="1"/>
          </p:cNvSpPr>
          <p:nvPr>
            <p:ph type="title"/>
          </p:nvPr>
        </p:nvSpPr>
        <p:spPr>
          <a:xfrm>
            <a:off x="1116013" y="274638"/>
            <a:ext cx="7818437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lt-LT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Kalėdų, senelis, kalnas, šliuožia, nuo.</a:t>
            </a:r>
          </a:p>
        </p:txBody>
      </p:sp>
      <p:pic>
        <p:nvPicPr>
          <p:cNvPr id="19459" name="Turinio vietos rezervavimo ženklas 3" descr="christmas_80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25825" y="1957388"/>
            <a:ext cx="3240088" cy="4135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lt-LT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Gieda, meškiukai, giesmės.</a:t>
            </a:r>
          </a:p>
        </p:txBody>
      </p:sp>
      <p:pic>
        <p:nvPicPr>
          <p:cNvPr id="20483" name="Turinio vietos rezervavimo ženklas 3" descr="christmas_10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513" y="1196975"/>
            <a:ext cx="5400675" cy="5232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ntraštė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962900" cy="1143000"/>
          </a:xfrm>
        </p:spPr>
        <p:txBody>
          <a:bodyPr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lt-LT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Senelis, Kalėdų, dovanos, neša, vaikai.</a:t>
            </a:r>
          </a:p>
        </p:txBody>
      </p:sp>
      <p:pic>
        <p:nvPicPr>
          <p:cNvPr id="21507" name="Turinio vietos rezervavimo ženklas 3" descr="christmas_13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70225" y="1447800"/>
            <a:ext cx="42291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lt-LT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Linksmų švenčių!</a:t>
            </a:r>
          </a:p>
        </p:txBody>
      </p:sp>
      <p:pic>
        <p:nvPicPr>
          <p:cNvPr id="22531" name="Turinio vietos rezervavimo ženklas 3" descr="christmas_30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76600" y="1412875"/>
            <a:ext cx="3887788" cy="51847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Tikslas: </a:t>
            </a:r>
            <a:br>
              <a:rPr lang="lt-LT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lt-LT" sz="28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mokyti sugalvoti sakinius su duotais žodžiais.</a:t>
            </a:r>
            <a:endParaRPr lang="lt-LT" sz="2800" dirty="0">
              <a:solidFill>
                <a:schemeClr val="tx2">
                  <a:satMod val="13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lt-LT" sz="280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lt-LT" sz="2800" smtClean="0">
                <a:latin typeface="Times New Roman" pitchFamily="18" charset="0"/>
                <a:cs typeface="Times New Roman" pitchFamily="18" charset="0"/>
              </a:rPr>
              <a:t> Uždavinys: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lt-LT" sz="2800" smtClean="0">
                <a:latin typeface="Times New Roman" pitchFamily="18" charset="0"/>
                <a:cs typeface="Times New Roman" pitchFamily="18" charset="0"/>
              </a:rPr>
              <a:t>mokiniai sugalvos sakinius su duotais žodžiais.</a:t>
            </a:r>
          </a:p>
          <a:p>
            <a:pPr algn="just" eaLnBrk="1" hangingPunct="1">
              <a:buFont typeface="Wingdings 2" pitchFamily="18" charset="2"/>
              <a:buNone/>
            </a:pPr>
            <a:endParaRPr lang="lt-LT" sz="28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 2" pitchFamily="18" charset="2"/>
              <a:buNone/>
            </a:pPr>
            <a:endParaRPr lang="lt-LT" sz="28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 2" pitchFamily="18" charset="2"/>
              <a:buNone/>
            </a:pPr>
            <a:endParaRPr lang="lt-LT" sz="28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Wingdings 2" pitchFamily="18" charset="2"/>
              <a:buNone/>
            </a:pPr>
            <a:r>
              <a:rPr lang="lt-LT" sz="2800" smtClean="0">
                <a:latin typeface="Times New Roman" pitchFamily="18" charset="0"/>
                <a:cs typeface="Times New Roman" pitchFamily="18" charset="0"/>
              </a:rPr>
              <a:t>Naudoti paveikslėliai: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lt-LT" sz="2400" smtClean="0">
                <a:latin typeface="Times New Roman" pitchFamily="18" charset="0"/>
                <a:cs typeface="Times New Roman" pitchFamily="18" charset="0"/>
              </a:rPr>
              <a:t>httpwww.smailikai.comimages.phplt=christmas&amp;page=14</a:t>
            </a:r>
          </a:p>
          <a:p>
            <a:pPr eaLnBrk="1" hangingPunct="1">
              <a:buFont typeface="Wingdings 2" pitchFamily="18" charset="2"/>
              <a:buNone/>
            </a:pPr>
            <a:endParaRPr lang="lt-L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Žvėreliai, sunku, miškas, žiema.</a:t>
            </a:r>
          </a:p>
        </p:txBody>
      </p:sp>
      <p:pic>
        <p:nvPicPr>
          <p:cNvPr id="10243" name="Turinio vietos rezervavimo ženklas 3" descr="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4438" y="1557338"/>
            <a:ext cx="4319587" cy="48641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Kambarys, žiba, eglutė, kalėdinė.</a:t>
            </a:r>
          </a:p>
        </p:txBody>
      </p:sp>
      <p:pic>
        <p:nvPicPr>
          <p:cNvPr id="11267" name="Turinio vietos rezervavimo ženklas 3" descr="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79613" y="1557338"/>
            <a:ext cx="5688012" cy="4570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Kalėdos, per, aplanko, svečiai.</a:t>
            </a:r>
          </a:p>
        </p:txBody>
      </p:sp>
      <p:pic>
        <p:nvPicPr>
          <p:cNvPr id="12291" name="Turinio vietos rezervavimo ženklas 3" descr="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4075" y="1628775"/>
            <a:ext cx="5616575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lt-LT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Kalėdos, rytas, visi, dovanos, laukia.</a:t>
            </a:r>
          </a:p>
        </p:txBody>
      </p:sp>
      <p:pic>
        <p:nvPicPr>
          <p:cNvPr id="13315" name="Turinio vietos rezervavimo ženklas 3" descr="5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95513" y="1557338"/>
            <a:ext cx="5905500" cy="44338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ntraštė 1"/>
          <p:cNvSpPr>
            <a:spLocks noGrp="1"/>
          </p:cNvSpPr>
          <p:nvPr>
            <p:ph type="title"/>
          </p:nvPr>
        </p:nvSpPr>
        <p:spPr>
          <a:xfrm>
            <a:off x="1116013" y="274638"/>
            <a:ext cx="7818437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sz="32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Kalėdos, senelis, dovanos, palieka, eglutė, po.</a:t>
            </a:r>
          </a:p>
        </p:txBody>
      </p:sp>
      <p:pic>
        <p:nvPicPr>
          <p:cNvPr id="14339" name="Turinio vietos rezervavimo ženklas 3" descr="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27313" y="1412875"/>
            <a:ext cx="4148137" cy="46561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lt-LT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Elfai, Kalėdų, senelis, padeda.</a:t>
            </a:r>
          </a:p>
        </p:txBody>
      </p:sp>
      <p:pic>
        <p:nvPicPr>
          <p:cNvPr id="15363" name="Turinio vietos rezervavimo ženklas 3" descr="12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84438" y="1609725"/>
            <a:ext cx="5688012" cy="4714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ntraštė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9629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lt-LT" sz="4400" dirty="0" smtClean="0">
                <a:solidFill>
                  <a:schemeClr val="tx2">
                    <a:satMod val="130000"/>
                  </a:schemeClr>
                </a:solidFill>
                <a:latin typeface="Times New Roman" pitchFamily="18" charset="0"/>
                <a:cs typeface="Times New Roman" pitchFamily="18" charset="0"/>
              </a:rPr>
              <a:t>Žvėreliai, ramu, Kalėdų, su, seneliu.</a:t>
            </a:r>
          </a:p>
        </p:txBody>
      </p:sp>
      <p:pic>
        <p:nvPicPr>
          <p:cNvPr id="16387" name="Turinio vietos rezervavimo ženklas 3" descr="1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16300" y="1447800"/>
            <a:ext cx="353695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ulėgrąža">
  <a:themeElements>
    <a:clrScheme name="Saulėgrąža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aulėgrąža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aulėgrąž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35</TotalTime>
  <Words>142</Words>
  <Application>Microsoft Office PowerPoint</Application>
  <PresentationFormat>Demonstracija ekrane (4:3)</PresentationFormat>
  <Paragraphs>25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15</vt:i4>
      </vt:variant>
    </vt:vector>
  </HeadingPairs>
  <TitlesOfParts>
    <vt:vector size="16" baseType="lpstr">
      <vt:lpstr>Saulėgrąža</vt:lpstr>
      <vt:lpstr>Parašyk sakinius </vt:lpstr>
      <vt:lpstr>Tikslas:  mokyti sugalvoti sakinius su duotais žodžiais.</vt:lpstr>
      <vt:lpstr>Žvėreliai, sunku, miškas, žiema.</vt:lpstr>
      <vt:lpstr>Kambarys, žiba, eglutė, kalėdinė.</vt:lpstr>
      <vt:lpstr>Kalėdos, per, aplanko, svečiai.</vt:lpstr>
      <vt:lpstr>Kalėdos, rytas, visi, dovanos, laukia.</vt:lpstr>
      <vt:lpstr>Kalėdos, senelis, dovanos, palieka, eglutė, po.</vt:lpstr>
      <vt:lpstr>Elfai, Kalėdų, senelis, padeda.</vt:lpstr>
      <vt:lpstr>Žvėreliai, ramu, Kalėdų, su, seneliu.</vt:lpstr>
      <vt:lpstr>Žiema, gera, linksma, ir, vaikai.</vt:lpstr>
      <vt:lpstr>Sniego, vaikai, nulipdė, senis.</vt:lpstr>
      <vt:lpstr>Kalėdų, senelis, kalnas, šliuožia, nuo.</vt:lpstr>
      <vt:lpstr>Gieda, meškiukai, giesmės.</vt:lpstr>
      <vt:lpstr>Senelis, Kalėdų, dovanos, neša, vaikai.</vt:lpstr>
      <vt:lpstr>Linksmų švenčių!</vt:lpstr>
    </vt:vector>
  </TitlesOfParts>
  <Company>ana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KALEDINIAI</dc:title>
  <dc:creator>namai</dc:creator>
  <cp:lastModifiedBy>GEDIMINAS</cp:lastModifiedBy>
  <cp:revision>5</cp:revision>
  <dcterms:created xsi:type="dcterms:W3CDTF">2011-10-08T20:52:09Z</dcterms:created>
  <dcterms:modified xsi:type="dcterms:W3CDTF">2013-05-07T10:05:03Z</dcterms:modified>
</cp:coreProperties>
</file>