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lt-LT" smtClean="0"/>
              <a:t>Spustelėkite piktogr. norėdami įtraukti pav.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t/imgres?q=voratinklis&amp;um=1&amp;hl=lt&amp;sa=N&amp;biw=1280&amp;bih=588&amp;tbm=isch&amp;tbnid=_aAIHNRoEGcwsM:&amp;imgrefurl=http://blog.liutkus.eu/foto-savaite-2-keliones/&amp;docid=61MMEWH7MEO3-M&amp;imgurl=http://blog.liutkus.eu/wp-content/uploads/2009/09/Voratinklis.jpg&amp;w=500&amp;h=334&amp;ei=yzyGUNijM6jx4QTt-IGoCg&amp;zoom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009442" y="1268761"/>
            <a:ext cx="7117180" cy="3508620"/>
          </a:xfrm>
        </p:spPr>
        <p:txBody>
          <a:bodyPr/>
          <a:lstStyle/>
          <a:p>
            <a:pPr algn="ctr"/>
            <a:r>
              <a:rPr lang="lt-LT" sz="9600" dirty="0" smtClean="0">
                <a:solidFill>
                  <a:srgbClr val="FFFF00"/>
                </a:solidFill>
              </a:rPr>
              <a:t>Sudurtiniai žodžiai</a:t>
            </a:r>
            <a:endParaRPr lang="lt-LT" sz="9600" dirty="0">
              <a:solidFill>
                <a:srgbClr val="FFFF0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lt-LT" dirty="0">
                <a:solidFill>
                  <a:schemeClr val="tx1"/>
                </a:solidFill>
              </a:rPr>
              <a:t>Parengė Panevėžio r. Naujamiesčio </a:t>
            </a:r>
            <a:r>
              <a:rPr lang="lt-LT" dirty="0" err="1">
                <a:solidFill>
                  <a:schemeClr val="tx1"/>
                </a:solidFill>
              </a:rPr>
              <a:t>vid</a:t>
            </a:r>
            <a:r>
              <a:rPr lang="lt-LT" dirty="0">
                <a:solidFill>
                  <a:schemeClr val="tx1"/>
                </a:solidFill>
              </a:rPr>
              <a:t>. m-klos </a:t>
            </a:r>
          </a:p>
          <a:p>
            <a:pPr lvl="0"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lt-LT" dirty="0">
                <a:solidFill>
                  <a:schemeClr val="tx1"/>
                </a:solidFill>
              </a:rPr>
              <a:t>vyr. logopedė, specialioji pedagogė Ingrida </a:t>
            </a:r>
            <a:r>
              <a:rPr lang="lt-LT" dirty="0" err="1">
                <a:solidFill>
                  <a:schemeClr val="tx1"/>
                </a:solidFill>
              </a:rPr>
              <a:t>Švanė</a:t>
            </a:r>
            <a:endParaRPr lang="en-US" dirty="0">
              <a:solidFill>
                <a:schemeClr val="tx1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78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8800" dirty="0" smtClean="0">
                <a:solidFill>
                  <a:srgbClr val="FFFF00"/>
                </a:solidFill>
              </a:rPr>
              <a:t>Vora</a:t>
            </a:r>
            <a:r>
              <a:rPr lang="lt-LT" sz="8800" dirty="0" smtClean="0">
                <a:solidFill>
                  <a:srgbClr val="0070C0"/>
                </a:solidFill>
              </a:rPr>
              <a:t>tinklis </a:t>
            </a:r>
            <a:endParaRPr lang="lt-LT" sz="8800" dirty="0">
              <a:solidFill>
                <a:srgbClr val="0070C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2" y="1988840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hMSERQTExQWFRQWGBwYGBgXGBocHhsYHRoYGhwbHBsYGyYgGhsjHBgaIC8gJCcqLCwsHB8xNTAqNSYrLCkBCQoKDgwOGg8PGiklHyQsKSwsLCwsKSwsLCksLCwsKSksLCwsLCwsLSwsLCwpLCwsKSwpLCwsLCwsKSksKSwpLP/AABEIALcBEwMBIgACEQEDEQH/xAAcAAACAgMBAQAAAAAAAAAAAAAEBQMGAAIHAQj/xABDEAACAQIEAwUFBAcIAgIDAAABAhEDIQAEEjEFQVETImFxgQYyQpGhI1KxwWJygpKi0fAHFBUzQ7LC4VPxY3MWNMP/xAAaAQADAQEBAQAAAAAAAAAAAAABAgMEBQAG/8QALBEAAgIBBAEDAgYDAQAAAAAAAAECEQMEEiExEyJBUQVxFDJhgbHBM/DxI//aAAwDAQACEQMRAD8A4bjYDHmNkjnjx49L8hbBVOgEXVUFyJROs7Mf0Px5Wk41p1wtwoHSbmfWw8wJxEA9V/id2PiST+JwAGrMztNyxPmScGZg9kppj3z/AJhB2/QHl8R5m2wkl0wKAhDNY2LDanNiFPN+rCw2Em4jp5QU07RxJP8Alqee41H9AH94iNg2F3IXcCGmVAQCajxI5gGIXzNifQdcH5PMqCaZg0kBLWDS0gFhPVtKyL6QMCaTTTtG/wAypOmdwpkM58SZUftHpibLN2NHWffqN9mOirI1/vGAPvLPwwW7G7GGYywBinkSx6lqrg/s0yI8pwPmaNSIzDrQpi/YoAGn/wCpYhv0qhHmdsS5WFppTZ3Q1EZ2KRKr3ml9iylVBCah7xa8wQKtVKJhaRLQIasAbESCEHduCDfWMFHg2gpqUNDk0qIlqdtTVD8SgWNTYkfCpkWLElVm8/qGhBopgzpmZO2pj8TfQSYAxqrVatSRrqPvaWMDy5AegwxfL0UArONZb3aSHu6oUnW6xpHenQl7wSpGPHjzh3DddP7R9CkyhMQIsxbU6gAgW3JK2FjM9T2fYbVssw6iun4MQfpjzJvVqsKrXYHTRSAEB95oUjStNFueQlZtOGv91rC6jLMhurvSoU9Q5EduiFvMTichZChOEUlPfzCE/doq1Rj8wqfxYdZKcuZVRlpHv1oesRBnRT09wNP3Rb4951f+8KP/ANihSHMU6tJfpl7nCz7BLl2rMeVNSik+L1BqPonrhG20JRc8rmg1HtAaugMys5K1DACGXot3dHeAt7vUyMSniLlQBUyTqNu0SI8lrCF8lEYTZLiGYVaYWlRV6Z7lIkK4BVZbSagqFmi4JuPhjBya2Pf4f3iZ7q5hB6KGIjyxlnFxBHG2xn/iZYrrqUi0wqZelqM9FLjQv7MnwxJUpVCNVByKybhKrOTf3Xm3aWtA0tdR3lg6U1rUxqWnRysj3mEvB3/zC7/ugYH4xWzFEqyVXKwACQLOFBZCpXuwbhSNipviEWm7sttUewJeI0qxJzFPUxN6lOEef0hGh/kD44n7SBFHPOi8lqiosfua0wKOMCsxbMUUdju9M9kxPU6QUJ/YwTTymTc3qV6fmiP/ABKQf4MFya4v+ilcBmVWq4JfOM6DfsC9QgbklRpgeJxXOIZ5u27LMjXRc6qbrYqCY1U5i1oZDFx8JE4c5nJJRo6wumnVlVzCuzQVMwylFKgkchMAxMQVIbNq4p1gaq76Kw7RY+8rEyAR8SMPPDw2rmR6Dk06Oo+y/AENEKpWrSiYEi/UKbo3j+OBOL+x4n7O3g4I/iiPqMIeDe3VCgmhqTU4+48j0FQSP3jjWrxejmS1YGrUWnd1ZgmkTEgQQ/oQbG3PEpwWVVX72ZHFvsecO9mIjWRew0kGTEi4tB64PbhGtRMa0MqY5T+RvjOFZgE6BZXCtT9RK+u488PFfZxz38+fzx0sGNRjSFhGiuDgASoXVYSoO8B47j0Nx6Y3XhLKOzY23VuX/o4s6KP2T9DiQ0REEW/rbGtJLotSKTmeHsJBGEmbyB6Y6ZVyII2kf1zwsr8CVpjpMWn0mJ8seaA4nLs7w4He3W2K7xrJCFhQIXlzMm58cdTz/BJG2Kxxzg50C20j6z+eEcALg5pUypJJjfwxmHNSm4MBmEeJ/njzCcFLKwcbDbHiiT542qm8dLYYY3pkGNXWJJNh6XwQ2fKqUSFBsSBBYdJ30+E+eIWGlB1YW8pufXb54kyjFVLjfUAp6HckdCIF/HAANuFZFUhqok7rS2LdC8XVP4m5QO9gytkdU1q3u7QLa2AtTWPdUCJIsqxzKgw8Myqg9qxZ1JlUHvtfdjfQD1uTy6hpmspWrAtU00URfi7oRJsFp++ZJsIlibm5OMcm9/BJK2V1csa9RnqHSi96owHurYBVG0myqvlyBI0QdvVao400qagkDkghUpr4myg73LHY4bVcq1fTRoIQgNgYlmgzUqGYBif0UXn7zGKvkC5TLURrGr3hbtKhtqvsguFnYSxjUYtHIjQ8birYLkTrWvmKuxIQKLaie9oXooVAD0U+WCuH1anZs9R6gXVCaHKS0AkbECmFjYWLLyOChkRUenRpQVTuqbDUxu7k9CRboqr0OHuV4etWqiINVOkCQNtQXvEnprbrsCB8OJT1FOkQlIrXFf76y9mUrJS+4O0IPQsxnX846AY14b7N1ijGoOxoEAtUqjSBE6SJGprn3Ukn8Lblqd20sw0941acB2qM4kK2kkISTEXEauq4E4rkNJisfduKVNtVyPeeq0hifvDWYsNIiDHK2rApCxM37yZdQiIoVq1VRKJvAFwpZpaBqZztAEAcZunBIo64N2c1NZBPvsyMACWJEGRdReCSSMgalNWaURTcwdMWAdVF3YWRiP8A45O5xvlM2qsERQKRlXD31g2moRsAYYBT3YkSe8Wc0+GNYC2apHbLj1qVCPkCD9cQPnqgnswtKbfZrpMfrkl/4sPKORo62VqdWmykggOGAIsRDKGF+pOGCcLocqdRv1nAHyVZ+oxJzcXQ3BUcrkWak8AmHUnc2K1LnlyF/HDXJ5dhHegdJtiwLRYU6mgCnGggU5XZiJJnUT3tyTgWvxystzVeRzm/zwuSMprhlcU4rsLyORdx3RI2J2X1bbGleq9Cq6FAadT4G7yOsmCCImOTqQRe4uMKk409aqgZi5me+SQAoLmZDQAATsedsMOAUK6mH/y2vBCvSbxBuhPipnxxiWPwpzdi5JKTDcr7NU6olHanPw1AWA8nQSfVR64acG9k016XqoTPwhz+Kj8cWzhuRpaFPZgH9Fj+c4aZfhSapClSbAz/ANemDFvK/Zr9xHmfRz3j/svWpMxoiUPdamwlWXkGUH1BBBBMgg4k4Vwl6dEhSAijUaFcFtHUo6idPiNJ6zvjqtKghABidsDcW4CKiHT3W5EWIPgRjpLTpxofHNw5R8/8Qyi1WZlpUe6CzFMyWOkXOlC0kxNvDEdLO01fL1UXs6Da6LrcwPdZiZuxpurnxHQDDz2u4XUytWlWKWFQh4GntCIMtoAEsrMtuU+ZSpwuWq5Zbippq0J5kAsm3N6bFY+9pHLE00uBd1vksPDc64pmmTFXLMQfFNUW/Ve/k46YtWW4/qp9rEiwqqOR++OgJ58jbnij8MGtUr6QzUgq1lM95RCo5gzBXuMRzA+9i15OkFHaUfcNuukndHB3HKdmHyDwzV0TlXsO8rxfSNQOumef5N91v6E4b5fiasLEHwJgjyPP+rYrGUyoJmkTSc7rup8je3gw9cTVcqwV7AOsSVsOhGnafEYr5mglnNcX3EcjviGrVFjhAajgGD71OR+sov8A7ThVV9o2CGd1MjxBsflY/PFPMgFlzbgHwN8KOJlWQjoenX/1hV/+SipTN4KX/YJg/Ix8/DAq8eQnQT7wgH9L4frA9cD8RF8CNifNcNGs2xmJW4quMxLegbjl9IBVLHfZfPmfQfU+GNMvRLsFG5/r5YyvW1G1gLAdB/V/M4JoqEpF/ifuqP0fjb/iPNumNBoIczV1OY2Fl/VFh9MNspkQVRWkIqmo55wxAAHUkBQPFvPC3h+Tao6oolmIA8z+A8cPs7XVmKUr0wd9tcDSp8gth6ndjiOSVHmuAjIU2ZajrCFiEEWCrd2v91UpifDEmW01hHeWmHASmgE1HIIkkmzkDczGoAAC2Js39nlkpRDuDUc9FbToX1Cqx8CvjjWhT7GhTNi9TWyDmAToLn0pwvizH4cZ10ycHTstOWyoNL+70UAY2qFe8Tz0a/iA3JEKTsIEmDiPA/7vS7pmtUBDEbJTNiAebPcEj4QQJ1Th/wCytIiioa6lZbkTJ7iT92BqI6Hyw/qcIPvDvOblrDT5D4SOvLltOMqxyfP+orm1O5UjldTKnLqVj7VhD/oJzT9Zvi6Du82AZ0Ms9Kmad+0qAdpv3U3FM+JszD9UbgjFrqcASkO095/gt3Q33r+9HymN4OPeFcIW7PcC7E7knlPU9fM46GHCmrZmXIkpcMZKQWDqqHVPRACo9TLehHXBK8KCoqsAWNwzKG7MHaFNjNzB2kEXkG2UsgHJZhbc/gAOnTy8sbvw2SSdzjUsMRqOa8R4VUWpqYljEGTIZTaJ+6R8vTAa8MFElwdRN6Xkf9RvLYD7wPJb9PqcHEHUJHIeP5jmRzt1nCjP+zzMTrMmZEQT4qOQBiw5EbXIxN6f3BTKtR4S9YJVUamjQ4ETqQABo3IKFb3uGnDFOH1AIK6f1u7/ALowyy3DNw6jSwAVdoidJB5bm5mdRN98b08ig+8PCB+M/lh3hXbCLTlUAaSzd2+mBHeX7wk/IYrPF2y4nvVT4BEH8RqGP3Ti616ioGhZlGB1HcRMWiNvPFB4vl1Yns6i/q1GCMPVoRvMH0GJT4XAyEz8VADqi9mpUiQZdp7sM5g6YYyqgA8wd8Zwf2irZYzTdlneCRPnG+IsxlmWnUYMpEqrBHDQCSRq0SsSnMgzFjyWhsRlHcuRju3sX7ZnMKAzHV9cXJuL01kFgI2J64+ePZapXUmpSDQJAOliC8bEhSBAOrvEDa+LGuczVSabqwYe8GBBWN5m4xzprJp16ev1DHG3LgvnGvajU/ZoW7Sd1YKQOplSCPS/KZGLn7O8Rd6a6wZ0gyeZi/LrOOG0s89BHAJK0ylSCSdXe0NvssuCBbxvfFrP9q6LlldFMq2gjoSCynyMP+7i2CclLddofLUeEjontJwKnmaTIwub+on+eOM8X4C1MrR2qKT2J21CZ7OeTapZPEsvNcFr/adXGYpVSx7CodonSwgOk+BIP6rKeeCf7QeJUszl+0pENBExcrPUfdN4O2HyvdPqv7I8i7huZLt2lIAV7irSj3uTFV5hr6k3BmBHu2HgxBbVRJQ/Eh2A6An3wfukT574pPDeKA6WzMkgrDKYqsLbk2I07OwJsIJ5P6ubqGsS0BlNtO0WIYHdiRB1EybEnGdrZLcJTst9SuvdKiAyyY595h6C22J69SWqCN01D+FvwnCHK5rWqPe0q/TVJIjlcXjqDhy9VR2b8vcbyv8A8T9MV/ELocEfOgIGH+m1/I3H4MPXFR47WCuVG248VIkH1BGH2eqrSZkqWB7rGJ8mHWCAf/eKpn1Z5okTUT/LYXV0N9OraLllY9SDFo95N64AxXVz5SoCpFvUEGxkHcEEiML8+BOqmY6pN1PgfiXodxz6n3N5Uqi1HYaW0wFIYw2voYUjQbG9xa+JlVGaitKZZFLMwDENLBoG0ALIkTGGjFrk8jUcVVu89Jmc7srQCesQbnc+M4zA1Z2ZmbV7xLWtuZ2FhvtjMV8g+xCTI8O1MA1geXMi5J8FABJJ5bTiXNTVckCF91F6KLAX/qSTzw6yfB20uSLmBPODM/MgYsfDOAqjFUIVlB1O06rbhIkLe07+Ix0FGw7kV2lwk5en3hFaqsRzSkdyejOLRyWfvCDOBcFDS7gmmkF4tPRBPNjbyk8sWvLeyz1X1VO7qi56RAgDkAN9hG+HNPgikCnTHcG1rs3Nj+XQes+eFMO4pqcKfMVJYwWJZjFlAuT5KOXgBjBw018wAo0gwqg/CiiBJ6BRJPmcdCX2f0IVHvNGojkNwv5n0xJT9nQimBDMIPgvMeZ/DzwviTVCuKIOHAFu6IRbL5AASfEgDyAA5Ys1VPTmfKIGAMlw0iAMF5sySBt+OIeFpsltoDqgOZNogW25nxgCCdsQM2owBpVdukdSbyTHjyA2xPUpkJHNj9B/M/hiF8qRCi4FyD1P5gQPnjRCLSH9ghM0LAbfj4nBNOtMDAKZEzb5fy64lqygjnzPTwH5/LFkzyGLVRsDMc/5fzxAYH9fXCls4RgetxWAZwbCNM3SXfrv5/8Ae/8A6wDm0Eavn59fX8cIT7WLqKMYBnvcli+o+A/rfANb2r0sUAO3faPhPxDkF+IHnAvywrmkhQ3iNWxj7rC0/cbmMcv4pUJJIxZszxdmrAVKk6WEqCXmCOvdgjxPlhlQ9kFqA6W5kd4RsY5SPWRjlarVwx9nkc4TNMgBVobUZjpCi46GTY7+OCMtVD2NKl1LQ4gDckI4HyW/ni7cW9g3poBoDqJPiCZJh1EjlYyLYq+c4RoUhO9HeqdV6eaCbsOZMwApPseohkXpHpi9qxZxHdVbKAIgTPIm55mT5mBjpXBlIyiLOqGYGeRhDpn7ok22kMfHFC4fliDqG/L+fpy8fLHQ/Zbh32JT9oeYmR8ifkMYddPfHYu2b9JJJtsr3ERqzHZ/+VWp+RYd35OEOEWSyzAtTqAinUGljB7jAyrkb91t+ekuBc46AeDq1aWFgMWzLezlGqS0DU128TzPrufHCQzvCowStmHNk3ZGcOopUos1GpTLAkBqfOR7rIwBh4NmAIIbZgYM5p9jpqU3YlpK7d2CJDRKubiQO6ZvzXHUvab2Pp9mQG0so7jAEkC8pb4DJ528icVXL8AUUtB1tpPaKYC+/pRliW5oDPgetuhiy+RBTRWuIp9r2i+5VGsDoT7y/svqXyA64tfCB2tEamC1KelQTPeQzAPTSRAO0MAYgHG3D+HidBpIVGp+9qa4QmRJgTpE25DpgjKUXKVFBIlQABYSatOLKAOeEzJBbQfwfLsjutRYDAyCQNgWUjyIsRPPcE4MRliAxam4J2gjReZnccjHMiL4S18xBrMpsqFV8u7TH8JJxCuc00ad7uCB5do7N+FMeuOVKF2/ixqQZ7SZ6KVM6Rq0kybmAYXexiDy2jFQ4hmWDtqJ+xonc7O1iByBD1f4cWHiazVCmdFMDVPRFlhfaSCI8cU/O1iaVQsZerUBPkoZj82df3cbNNzyxdqYszFQigk7O7t+6EUfXVhjkKShQ4tFEkyQZdqj07dLGY5aScBZ6l3aI6U59Weo34EYJbNgZWmo97WwN/hXvLb9as/7uOhKmqQjgYtIm4E49w74Ln1WggJpzc33uSfzxmJ7Ee9Qf7McTp1AQSLaSfIG+LBwzsXeZu0g/tf9nHGeFZ9qYqkHemR82UfngrJ+0tRIgmRcY6Km0Lt5O70OzWYPJV/hBP8AXjhzlFSwte/nfHEuN+2brW0qwj37dXhgPRdA9Dg9v7QnptT8Epk+qhvzxR5IjRVnbaQWd7nn/LE4ywOOQZ/+0w0qtRRsH0LPRYk/h9cWHhH9o6OiSYLvoHoF/NxgOaQToaZcDbfEJyU4SZL20ouCQ4jVAv5n8BhvR44jCZERPzkfkcFOwGj5S8xYbfliHsN8NFrq3pj05YHbBBQrCQJ58v54jeDvfDDMZbAb5VsA8B1MgD0/DCDjnCGKnTv5j+eLcKBA8sV7juYKgmDI2sdzt8t/Txws3UWwM5bxjg9RCVMhd3aPGyryN/m3gAcACsxQK6jTuFJsFEgabiX7jzNiASQTGOi5XhpqKIEaiSR1GwBB3+LC72o9mlQIQCsEgwOWkL1ke8x9TtjjY9Zcmn0DekVfhyCpUGhw40gCAqtAESV7Lbl3TtGOocHq6dmtNgYEjwK2OOVcNyrduF7MB4VDZveKiWaD3RqMEiN9rHFv4dxCpADBoAF7xsLSwDKb3mefLGT6lhlkVoVyLpxCupF7MbAjedr/ANTjlXtJXU1TpH2iSQV7txczG5iTIANtzOLLxDNuwK6lsNyRIkbMBIi8A8pFwLYXcI4EK7CoTrIMd0ECVt3i4m4A5XvjNpt2BeTK+CynaEGSos5VhFzB91QD4bC+9vHHTvZ+gABcSOkn8owv/wDxLQQx2A7vIACdvmfXBmXraDA2+p/rpiOXWQeRSro1YZwjF2xrVyaliQJ/D08MS5Si4bc7EfQ494c+oeOGqUsbp6fFrorJB00YpRuVoGqZbtFg74U5ng+lYIvYeYBc/wDMYe5WkwaCPXEmcpdw87/ljDpdVHRz8UrbLeH07ir0+FgajHwt9RH54CGV0ayPumPMFSDt1AxZaVOQfL8xgZ8n3X8QB/ED+WPqtiyRTIHO89TKUWHNnA9FUk/V1+WMy+XLVqFM7IqAg8p+1f8A3n5YtfEeCKyqD7oBY+pv9ABhZ/h7dtXKglu9H7R07noG68sc7Pp3ji2gWyelwM1aNQ/FUt9Q7fXT8ziqe0Xss1NEF4UEx4sSfw0/LHVuDUdNNQSsgQYM357eJj0wu9pjThpGo9Jjlbkcc1bsMFOzyk7OLcTyBVwDJinT3/8ArS1gNtv5748/urvltKgsVquwABPdKJrNhYDSsmeZ6HF0zuX1uCEVZReWr4QBdp6YifgjtQcEk96Fm8Bh3ok2/wAtRtzOOriyWtzLb0VChmTpUTTEKBepSBsI2JnljMZX4EwYiMZi34iHye3orWWU6KhAsFE3iJZeXPbb1xpTpzg7J5c6CvNwx/cEj6zjfgeT7Ssgb3Aw1n9GQI8zsPPGtyFbDuM5InMVJjukLbbuqFsfTEfH8lodh0VRYdKaj8sF5/O6qjVD/qgVfVxLRYWD6h6YJr5cZjPMhlU7U6yRBVA0G3X4QOpGMylLcCDFHtax/vLpsEJESfePef8AiJHoOmJMoSjUbn7Oi1U/rENUX8aeIuLFq1btdJBr/aC0AsxhtPUdoGAjphg+VAXNsgbTqWip3tqLEmAPho9OeNDkOxbUz1SnQpAMe8Xb07qD/YcN09qa6UcsqudTlpvyDsq/7mwDxDhVQ9kgptK0lsRHvaqs35HUT6YJr5FRUyIDghCKbkEGHFbtHiAZAFYCYM6SbjHotC/cunCP7TnU1y9wtQAeRd/yGOgezvtzRrizCYmPlj58oQaNclt3pmQCf/Kecb4l4JnuzrLp1kEOCJC7q4sb7CD5jB3SQOj6mo5pXxIaAOOI+x39obyFfwuST/Xyx1Xh3tCrqL4k9XBPa+GBSGGbSAcUL2nQssRfV+WLfxDiPdkHFN4nmdQO8hp+YP8AIYyanVxpxTBIP9m1KBQSfd29Tg3j6q1MiPPy5x42xWVzrCLx3DEzJIZoAG9xjYcRZ+6BJIMz5fzj+fTm+RQht+SEk2U72g4IarliQoBiCCdxrnaDYkSTePHFj9n+FhkUNLd0rJ37oBWwJ287x856HDiYMxqAG9iQbTeARA6SPqXleKLSMHvFSDDD4Tud7WvI6Y9+IeSoFcUN3DA8/wAM0xJvTnb7psR6bT+l4Yb+y4RJFtRJDHqwuGgWE/kepxXs97SAOQTB0Hvbg9w7ncfXx64WUvaSoKndaBNH4xHumbE9cSemy5YOHsapYXHo6lmc2rRzM8rzgX/A9RJGw28scYzHtPm3AbtVPeH+qnQ9Wtti98B9tZAWoQG0IbGSToWfdkbzucYs/wBMzYobm7+wqwblwXnI5IrfDVMI8tUNVQVMDx/lt+OHOXythLTjs/SdPHDH7nvHJdoOWqIvGNagBHn/ANYEeoBInmPzwTTHdn+tsdCeDDKe5pWF2ogq5cX8v5Y27BYjrgmgBF8Q5xD8ONsMkekSF+do2swEiNvHyOKvmqalxULrex1E72kCR1v64d8WqVEK90kCPoNR/PFVyfDar1F1KQFABt8R7zfVon9HGXWSTg4oDi6sttGoASQV/SAOxNjHW98JuL8PLqSWEjunc8zBFulvTD58qEDtzkfO/wCG+FeZrMKbQJMgDxs2Pn8mF9S/Vkr+BMMsgNMFr6dMRvBtuRzJHpibMugV1UE6ZJJIEkWtANvCcJ87xArmQW92mD/AJn1b8cQcN4otR2XVI0x4XZBP1xuxO1QZRkhmvD6BALqNRubvzuNm6YzGqVEcatarNwDvHL6RjzD7I/H8Ejk+UnVT27umLDYnUZtfc74Mp5RqfZgWioSbDkQgO14hvmepwtylchpxZeIZtWZYiGQN6sWY/U405Zyi+C7dFezNKoi01aO6DFhIio9jI+8D88WfhmXqN21UtcxVMBRJZahBsLd9hb+QwF7SOrOpXY01Pq0ufqxxPkOL6cpU6ropn9UuXX6q4+WEnOUo8dibjw8OdVosGIKO5kEiNIRxt5HCVFbQyyZ1KYk3sw29Rh7leOBsvX2lACP25pH/AHDAfCaqvVggd4TJEwUIqbSJkIVg9fXHsbyVUikZ/IZk6KtVqHeEqAT0FNlH0j6YJy3BgKTv/wCIsw83pug/jVMKOCZ8faHn2TH5wPzw7ocSnL1/FE5//ImJSc4SQJzKrUysUKv61L/+owPwql9qvr9VIw40aqVa33G+T6f+eIeC5YdtTJEgOsi+0idr7Y1rLwrDuIeD0SCDjofBcy8ACTiuZPIrSJVzLKSCByItc7b9J9MPcrxRYAsB4f1fHE1zc30KoSbsuGVlkIJnnb5b+R+mBq+UIViLbbevPHnDOIqFmbbefWMS5viAggxo6jbwI6n/ALHXHGg8m6v2NSxWhR2M2mWHeG9ut+tgR49ScT0KCwW2HxW3Ph4c/A+mNKFJnPcPcBmQflPMN0B/mcMK+SqRqAPTT/L8fAxjTOVeiQvgbVntWissBtJDAdeUc5tPnPLCriPDAUYEmCdRtPuxJUggrzMTEjAn+IvTYiCbEd28hVgShvJO4vt85X9oFIbV7ohidJEA9bwLECBE2AvbGmGLJB3H3M+5xEWbySu5gnTUMESLamPukgDVyk6fdPI4kynsyGeoxnTPTbRPdvewEXXmLHnB/jCyUVjGrT7oBkkyCJiG07g2HKScWf2abWykbFbDmggjTJ94Agi/Tlud2bNPFDczTj1DqmU/New+mjUAYi6sCVtA1KbqTzccv+h1y7UOyYrI7MAssMJDON12sBvjsicGDKRAuPQz1G22Kvxn2SupTuOsxBIkEzAMyDvaee/I5sP1B5YVkXAqzyg+CL2Y9rkchLjF7PElCTPLHJO1ehV1OisQbkjS0+awSf1pw7qe19J0jUUP6QkfNRP8OFlLJH/DymVeplI3zPtY5qVouF0N6aip/wBwxZuFe1qvSYzdUk+hE/jjmeSqE1KpgEVKbKCpDDV76iVmCWpwAcecBrvVqPTW2ulVA2F9B0i4O7aR64v4Z2mm065IzySn2XfPf2irTSqwuF07eLRhpwX26pO+h2hiKcTz1Ijf8sclo5YvQzM7haZ+VRR/ywYlNRnaeq6gU2M7QlFGM+inGmENiTUnf/QrKkqaOw5zjFEvd1hQxNxyBtjenm00agwM3xyfJMGy9apMSFpjzZtRHyp/XFeTilenUCKWJYwBPMmMGOTJP4sK1KXDR17i3FmWppUyD3iB47fQT64WcR43CSB7rEnz0jT/ABMPritVOMxmKhDBgoVRHPSiib9YnGuczxFBG+9VZo8FVR5G7HGNrL5JfAJqLaaH1DgX94y7XuwC33F9R/2jFbPBv7u9UEkRSOqByLIPQmYB6kYb5P2wVKaqBvJP0H5YUce4gTSZ+VRgoMie4NREbxLLfww2GUo1Cn9xcsU3cWV6vWdmLHny6DkB4AWx7g3L1UKgnfGYu8j+CVMpuuNsEZnMECmf0I+TOPywJxWuWrVGNtTFrCNzOw23x696dM/rL8iD/wAsdnYUnDkaZuozCiTzpD6M6/8AHBeVyZ7DMWPuo3PlUA5D9Ln1xtwrKrVSlJ90MP4i3/I4slLLqlOsp91qYUfrF0j0BE+mOfPOozUUZvcoNLMhVrL95AB5ipTb8AcZwHMTmaIOxdVPkx0/ngjL0/tKoOle4VYuJC6nRCfdMETuL7x4h5HLtTzCau7oqjUTaCrCbmwiMdKNUaIpUFcJB+0HPsn3E7DV6Hu74fcGos1CtHMKFETqKsHaLfCgJO2/jGIsjk0OYcxqDB20qTpGpGaNW7KJ3G454aUaRFNSIIpNdYgENEzG8ldJJ+8MYM2RXRJ8sFy1NV1qTqLIV0re4hx3tveQC074BTO90gQFPIbevM+pOCc3lTRfunYhkPUWZT+E+MjA3EcuoeVsjjWn6p5fsmV/ZOJxW5UeUeQqhne0AEgVBYSYDjlc7ONr7iOY73tMMDqcMoBIgggsRuBO0czy84GAKGWWNTe7tH3j0HTe55T1IGG9Ot2Y+1hiQNNI7IORN5SJsoMmZaB727HpY1ckaFPaH5HNv7zEheQHQclnYeJ+ptgqrxRmGkgaImNtPiGvB23mbW2xBwekapknzJ6bcvoBhlxLhZ0d0WH1PU+P4fPHF1EsOPJwDysY+zfEAKgUGUIkHqOZPQyNuUepvtKiHWRty8Mcq4NwarSYDfUZIJIjawjaYBPkvTF/yvEdKiDYcucC5I67Y4X1HEpzuDv+TqY5/wDndCb2m4JTJLEQdBBIHU9Ot+uEL8EWord8HuoL6rWXwIvp5HE/tV7a0yh56miVIBsJPgfeH88Vej7SqNcVLaaZupkWUbAkTfrjr6LDm8acjl5avgcZj2cUa++ASFcWY7c9ujHB3Bs2KNSFlmaXUAQIPvDxsDaABpwnp+1dOaTsWIKlTCgTBZW+L7pHLDh11IwQ6WpmRBuRO5PMatLAbX2xfUJbdskNixPJ0dF4VxWmVEEEG/8AMT4deczgT2gzyBSTBB/rfHPRx4ZY6JgVDe9qTCJW3jv+jG5nA3EfakiUYSNmE/geR5g/iN8XiyqKxJcfJOUG3TCeMZmnW7oOo7D748CP9RfLvDpyxUOIApIPp0I6j6/Ig3GBeL1CDKnUje60bxuCOTCRI8twQTDS4+5Xs6q9sp2BMMDyKuLztvItERjrYdNtSCmokvBaResDqKhJdnBgqg3IPI7AdSQMWilxIlK1ZlUlzoURDSx1GGWGOlVAmd2GK9mqfZA0KRkayKh+NnQxBAJimCSFE94gsfhCujUFFZ3GWEeDZl7nfkpHypDqMVyR54Fck2bZ3iFIVM3JKSkPEFe1LISBF41qdgdidrYhdi1R2BDacssxyLUUpbEAz3umFD5c6lpMDCfb5j5d1D4gEL+tUbphzwLIF9IqWNZu1qGw+zEkDwnvH9zHpxUI2K1zYHxJ3y2TWkdUs6uwMblHItE2TR4XOAsnQZqNSuTeDTQfpMO8b/dSfVlxdOM0SQuog6pqFWAYDVZRDAwAo5dcCZ7OUaBVezA7JO0OglQHgObHULkqMehNSVrso2hNn8q1PM1QxuGjfooHQYcZzh5alRAm1PUbfeZj62jFQzXFO1qUpqaSyqCzzHvFQxKzbTE25YuXDeKdqwWmsqFCqFIY6UGnUQLiQJuOuNMI1+YRyor+folOWwGPM2O0pUlUnuqS0/fZjMX+6FE22xbs7wgVZuEEwzHZRtMbny54SZegEcrMgGzQRI5EA3gi+I58e1boguxZRybhRvjMWZMxTjljMcvySDtZzzj3CCrAjYhQfMKs/kcCLS+wE7h2I8oQH8vriwVeOpVkEWcXEbFRb6ficLGg6YAsxkG9mgT9Pwx2MeSVVJA3v3JsjxMjLhATKOz6YOzCmpPh7ow7y+a7SkqGGLq7WM94KQu3MQTB+9tir5KmXDLzVWYDw0kt9QD6HFi9ikDOqN94FfA7ET0It5gdMR1EYpbvcVrka8O9kzW1VIu6FWJEyy6WB6SwSed564Ve0Xs4UC1LmRpPgy29O7pPzx1jgOWVRp9D6WwD7ScCDI9OLm6/rDb53HqOmOPj12TcpN8XX2+Ao5P7N5wdsiMQL6VJ/SlSu0X1SCYAM9TgvhnGwjEVQYujjnGxsfiBuPFRis8SybU3IIO+NkovXVqmtdQZFIJOtywaGChTqPc7x3kgmZJx3/BHIrKKKZZ8/wARDDsDBdb0mGzq19I/WnUviWU3NleWqGpTIYqqoGdC2oF4K60UgHxbwhuZwuBCALUAqMp928IJ7wZlIJG8qIg31bgxV8xUb7QuzPShZJnSq2SOgER0264tjwxx9DKNDOlx1SQoIB2WoRGjppAmF8SSRJYQZn2pWLKHNgkU6hPJh7vmWUWHPQx2BOFNXKq8VFhVJ74+4fLfSeXy3ufaOY7Ruz2UjSo8R7pPUkiCfHoBi0uewtIvfsxxhSQPdUbD8yeZ/oYvn96Ts9Rjw8T/ACH8vHHEuEVGDRJUC7HoBvbryA6kYs9Djr1LEwoHnpUfifxJ8cfNa3QOeTemRaoumb9oqSpc947eXM+pkehxXfaD2s+wIQ3c6R5CCfrpHzxU+IVmqPIm9gB8gMA8TBDaZkUxptzIJLH1Yt6Ri2n+nY4tSZpWeW3aFZ3MdsKaVCe0YFg/izFQHAEmQq9656yNoRRH281KYmOZPxiPcUifLGVAFzG9qQ+tNPzdfrhdlvdqX+EevfXHbSVEhgCopqTU1BHPuK3xAEDvhQPcN7+tsO6XtgU7F1ECND3liF7satgTTKiQBfFcyrA0qy+CuPRtP4VDjWiZpVB90q4+ehv9yn0wkscZdoMZNdDMZw9o9J27jEAMdgw9x/AQYP6LHmBjZ6j1AUYRVpAiNiyrMg9WS/ms/dGFTvqpq3Ne42+26H5ah+yMMKdcugqqSKlLSGIN9Ngj+YMIT+p1OFcEl0JKzyhXKyGGpG95fnBB5MJsfMGQSME8LyAWujTqQHtA0bhBrIIJsbXWfnImPMsGAqKAAfeUfC3QD7pFx6jliXhdcotZiJTRpIv7z91YPJvePiFINjiXNEmmOfZrKFszTae/qLAz8UMw+owXWqUgAbFKBimI7lSqRd353K6iNiAq2BnCzgytTpVswW7oRlpHYszFaZMdFWoZ8YHlJWr9kqg/6KiowPOtUgop8gFnppbGfZJMKg+yYcPuaVRiGYmtm6huVUXCeLSb3u7qPhw24VnSw1WDZhxTUCwWmumY6KIUfsnFQ/vjRTosbVCKtXrpuRfcQpLxzLCRbDPI5rUGqUz3EpNSprUZVKlgRvADt32awEzhsmPcuRrM4jxw1sxCzDOFA/RkAD5RhNxTiJqds/8A5HgWi2otty2XEnDaX241CIDNBjkjEb23GIMqSOyQzpD9pzMwBePJcPjjGPQGJ87/AJhjZYUegj8sN+CcReiwqIxVhsVJBv4jCvsiSSed8FUNo8cXyO0M+ToOU49UYSzEkqznVBksdIN/ngfM5pRTDmmDcixIk26GLX5YX5cgBoMAaUjrCyfrifMlRSXr3ifnA/DGJ5n+Un0A1cwCZEgGDGqYt5YzHtOvTgSim25n+ePcDaim5lIy7mQPHBmUzEG+3Py/639MBrT2OJ64vq+9f15/XHUlTGnTCTV7KtIuFb5j+RU/XD/gjClVgGRNj1U3U+ojFZNIumobpZv1eTemx6d3DXIvqpi4D04Ak+8hJgTsCp+erwGM2fHuhR5RO1cGzysA83Pvef8A3v8APDvM00q07m+0/wA8cg9n/aZl1LqgMBvzIO1/An6bYv3DeNACCCDaVaxn/j64+Yy45YW1LpkrFntD7IU60sw0GJLH4vEDmT05/PHN+JZRMtXCCRRYgl475Q6gZ0mQILKyKYMc4GOtca4iCjLN9JK38J+on5Y45xviHbBhaaZJHipIn5G/q2Ol9Knkk6vgePYkrU2pVCtpUkdQR+YI+YOGGYoEEV6a6qbjvL70E2ZHi4vcN0KkGdtadIV6VyFqUoGpphqZssm+nSYUHaGUWicb0KVRFKEkVKZ7VIIMCAHIImSVCtYxCHecfRWWshqHsiDSujTvBnkUbkYnwmQ1pEbpw5ahmiDqP+kbtP6B+MeHvDoYnBlLLqQW0nsnI1BRelUvtPqQJ7y23WR5XynZCZVtXusu0czeCG5QQCN+hxKUxbsbZThfbQogP8Zm1RuvgRt0Y6jaYLLM+zjUqcQQTdpFwOQ/P5Yk9nc0rDtSLCO08GO3kHIn94chL7OcapmmVb0I3HpzHh9ccLU58vko3QwRlC7KJlyEZnPwCR+ubL8j3v2cLKSBqiLy1CfKb/ScHcXpmy02Vp75AMNeyiGibX7s+/gLL5Goss6lBpaGcMASRpta/vcsdbHjdJmFqmClyVrVDuYHq7aj9FbAdBrP+r/yTx/n+YcLwqo1IBBrLObIQxhVUDurf42vGIqfB2XWKjLTJUiGJnce8FBKiVjvRuLcxdMFgPDX7zL95HH8JYfVRjTJVe/HJgU/eBUH0JB9ME0+GVqbq5pOVkd5RKkTFmSQd+RxFR4RWJP2biNyylQPMtAHqcOMa8PksaZsH7p/Wnuk+TR9cSZJmRpjaQQeYNiD5iRhp/hMuGI7r95WHumdwp5wZHph9neFpAqHdxJP6Y975nvftYyZdTGDoRyK0W7J+bUnE+LIT5QGBG/JlPLBpoOFpZeIZyKhm3vCEm9gqSfDU07YZ8LyrMLrrpKS6Bo0tUC2QTvqIWQL2HWcBqzLTLVCxesWCHcjV3XqbT3jKQN+990SFNSGivcIy2fQVEQDVSqOiBSYDU0YAEnkWcsx9eWPM8BVdUZiUBetmH2l93EcioimB95jFmGFTrpzD7AZdZGkyCUhVIMXDVCrTHxYCyuZK0nm4dgpnmF7x9ZK3w/jrkWTJqtUstWs3vO2lfD4mjyXSvk2JaBZVpgcwWI5GTFxHRRYziXPZcBUA91FvP8A5G7zA+Ow8lxrxDM6ahUfAFT91QD9Zwje5Uia5G3BqHa1AqgE6X+ze6g6GMgzYc+URiN3QsCKhVaVN1GokrqOru04BMHVIkDmSRhXSzemm78yQg9e8SL2IAA/awNms0XcISO7Cg2C+JPmd2wscbYzQTm8mUUMRZhKnkRJEg9JBHpgSg118T+eGFTMdkKnZO+h0VJIHeBguLfDqQxHhgRq4Y05pgQsHRILG/eJMidthFsOlS5Bz2wqjxKRH6RPzj+WNeKZ890Tso/n+eCsvwbUiaY1XBEEHexJJg+kYB43w8ox3I2BI3/LE4KEpcBVWAPxE+Ow/DGYiOWPXkOfhjMa9kSm0joVOXX8cTU4IKnzHgf+/wCWAZ6YkFU788O4gcfgbcKgNcwCCCek8/QwcM0ogSSNM7tB0EcvdFriQbiRcYrgzthN45Hl5EcvDE65wm02N45f+8Qnjk3ZKUJDpcyogXZZ0h2HeSIgCD7sEWPKYAnBdDidRS4k6lVjvMgDUD4i2/QjCajW1oy/Eo1DxA3HmASfIeAxHl+IkFSfeTb9JeaG3MEgeZHO0nhU36hIxd8jTNe071UDAkPTINvuzY+jf7hhTmGGsVkHcY3XoSDqpnwImP0T1BiKrljSqFkkoGK3BFrgo43UkSCD4xgugvZyyHVRcQytf9hhbvjcMI+8IuBox4o4+Io0pJHmVpik+okFGERvqRxeYj3fQ6l8LTKrJBkdpQaCd9SMZB8V1EjxFRceWYaT3Vb/ACyTZDzRjG21+RIb4jiTL1GkAwK1OV0uIDpBDU22uASN7qYBBCzarPBlBQk1aRimRDLYxN+zYH3gYME7gTuDEeYae9GqnUiVHwkWhTeGXl+iQDMkYHOZCHVTE0SSpB8blWMAzYFWgbAiCDB2UrKisy9+kYlW3VrwT0ZZMOLEkAi5XEXja5F6BjSejDUmJVfeYbhjaGF7R3eat3o3IxKeJrUs1Mg82R9IgCSdJVht0geGNW1Uz2lNjGwcW9G6HwNj4jGdupQ60Uazp1IoVgBBJgQpvptAnvCRvhFBSfKHU2kK+I0izaxdHMqfxU9GWwI8jsQTvlZppIiWaNgZVRJBB3BLD93DDL5SpSBYAPSbcxqptHWfdYSejC+03LzWTQnSfsyggAamX7xEklgdRPX0w05KIjkLM3HchYGgGL2LFmtN4uP+8RU6fvfqN+GGmf4YoaO2pgKFG1XkqiR9ntace5HK05IGuoSrX9xQNLTG7E9CYjodsR/UFoqlSmRjfPuTUaSd5FyYB7wifPFjzXCaO/aMvg1Ofqr3+mBa/D6MglqhGkRFNRMSt5qW93xxWOVUHcD5Di9SlTBRoglWFiCPeWVaQb6txyGGuS43WqhoCDTfV2dIKD0JKhVkE+oEYGyNASwp0wLT9oFqElb3DLpFtWw57nBh4TXbTUY6FUyrN3UHgqgQfJBiM5Y2+QORKnE9TKGdq9XZVQtpB6ajBjwUAfpY3z2fZnmiuuu/d1rcJpADLSGyKB/qHZdouSBVy5Ddll1I1rLOxE6DcidqdMbG94ufhAdJ2h6St9mffYSASDCk2krJgKRedp29GEbtD7nRNSyyFKlANLQGaoPcGmTo8UJI7+2rTFrnzK8I1HLUzI1sxPlr0H6Ice0V1jsqQK01hqjvaSPieJ0qDOlBNz8ROHHDoY6lBApU2RGaAXZlYKDy1EsSByAi8ThpzaJWLLmqxGzEs3TT7xB9B+GFuco9o7OswzE6dyCTYeO++GVWqq0jPvVDA8EUyfm0D9k4CTM9kocWdvc8FuC3rsPU9MLCx3CjXimTCGjTB1W1NG2osQwHkFAnwwqoqTqY/XqcOqpHcizJTfUOh77Dn0I6R9cJw/dUc2M/kPzxeF0eQ2WqTTp03YlB3gLSsm8ecTG2Is1JZnpqdC2HPSuyhvHC981diNvdHlt+GJKWaMQLT+WF2NAkhxS42yNH3Rfz/wDZxtTzWtQCTcyfoNvnhG1QsSTuxmeX/VzgpWKEDpHzwFjUHaBtobVOCSSfyx5ib/HDta1se417onrZSseYzGY8XNlGJsqJYDqf+seYzAfQH0NOG5IkyDDKbeYxpxbh+iGHuvJA6EGCt+nXoR44zGYxxm/I0S9wjKBqmhqbEVmYU2B2cnYybEm8giO7O5xtQqLo2hB3agHOZKuAT7wI22sOpxmMxtRQ1D9mWRhrU7gGOUqymLGDzGxIIwTXod1V1Bg3dSpBBi0IwvHLaYmAYkDMZh6FNMsrs5CwKvuuhgh73P3ZEXB6SDNsTUG3qUgAEADIZI0m03uysTcTIkRtI9xmPM8F5LKuxJyzEPF0mDHO57rL5wfA74jrVAzlag93u6kCgggme6AFILEmLeBGMxmJhDeFZMhwaVYG9wutGI30nuxfb3iMTUaC1b1DoY7sBIJ6kAyD4ifLnjzGYlNJkpIMr8DNWo3ZlX7xtcEQf0gBy5E40OTGXMVGVWhu73ifdboI+uMxmM8kkgpCnM5Zqg1I6FevfH4pOF6vThQ1WdJYfZoT0MS5TqeWMxmPRglEdxVDvgeaAcCjTgi7OzS2ke9BAAQR90FvE40z2fp6yalV6hBiFBn1ept6BseYzGVQTnYsVyax2tKXJpUpsqSdQFtpuQx95z8RjpiNOH9tKqBTooNZEyeQljHecyALQJ5CcZjMXn6Y8DvonfLgqC5KUQ0aFuWaLebRu7eMTtiHPZjUk+5Rp2AF7m8Dqxi7Hp4AYzGYhj9TVkkuRNUzIqRUqX091VGzBYsTyAmSdzPUk4gqEgds92cnR5iATGwAsAPyF8xmN6+B5AVUkQvxNBJ8DcD88Dq956C2MxmLroddBFLKltK8zf57YIegF1eHdH54zGYm2KRu9wOg/wC8eUq3PxxmMwUEk1jxxmMxmGDR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28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8" descr="data:image/jpeg;base64,/9j/4AAQSkZJRgABAQAAAQABAAD/2wCEAAkGBhMSERQTExQWFRQWGBwYGBgXGBocHhsYHRoYGhwbHBsYGyYgGhsjHBgaIC8gJCcqLCwsHB8xNTAqNSYrLCkBCQoKDgwOGg8PGiklHyQsKSwsLCwsKSwsLCksLCwsKSksLCwsLCwsLSwsLCwpLCwsKSwpLCwsLCwsKSksKSwpLP/AABEIALcBEwMBIgACEQEDEQH/xAAcAAACAgMBAQAAAAAAAAAAAAAEBQMGAAIHAQj/xABDEAACAQIEAwUFBAcIAgIDAAABAhEDIQAEEjEFQVETImFxgQYyQpGhI1KxwWJygpKi0fAHFBUzQ7LC4VPxY3MWNMP/xAAaAQADAQEBAQAAAAAAAAAAAAABAgMEBQAG/8QALBEAAgIBBAEDAgYDAQAAAAAAAAECEQMEEiExEyJBUQVxFDJhgbHBM/DxI//aAAwDAQACEQMRAD8A4bjYDHmNkjnjx49L8hbBVOgEXVUFyJROs7Mf0Px5Wk41p1wtwoHSbmfWw8wJxEA9V/id2PiST+JwAGrMztNyxPmScGZg9kppj3z/AJhB2/QHl8R5m2wkl0wKAhDNY2LDanNiFPN+rCw2Em4jp5QU07RxJP8Alqee41H9AH94iNg2F3IXcCGmVAQCajxI5gGIXzNifQdcH5PMqCaZg0kBLWDS0gFhPVtKyL6QMCaTTTtG/wAypOmdwpkM58SZUftHpibLN2NHWffqN9mOirI1/vGAPvLPwwW7G7GGYywBinkSx6lqrg/s0yI8pwPmaNSIzDrQpi/YoAGn/wCpYhv0qhHmdsS5WFppTZ3Q1EZ2KRKr3ml9iylVBCah7xa8wQKtVKJhaRLQIasAbESCEHduCDfWMFHg2gpqUNDk0qIlqdtTVD8SgWNTYkfCpkWLElVm8/qGhBopgzpmZO2pj8TfQSYAxqrVatSRrqPvaWMDy5AegwxfL0UArONZb3aSHu6oUnW6xpHenQl7wSpGPHjzh3DddP7R9CkyhMQIsxbU6gAgW3JK2FjM9T2fYbVssw6iun4MQfpjzJvVqsKrXYHTRSAEB95oUjStNFueQlZtOGv91rC6jLMhurvSoU9Q5EduiFvMTichZChOEUlPfzCE/doq1Rj8wqfxYdZKcuZVRlpHv1oesRBnRT09wNP3Rb4951f+8KP/ANihSHMU6tJfpl7nCz7BLl2rMeVNSik+L1BqPonrhG20JRc8rmg1HtAaugMys5K1DACGXot3dHeAt7vUyMSniLlQBUyTqNu0SI8lrCF8lEYTZLiGYVaYWlRV6Z7lIkK4BVZbSagqFmi4JuPhjBya2Pf4f3iZ7q5hB6KGIjyxlnFxBHG2xn/iZYrrqUi0wqZelqM9FLjQv7MnwxJUpVCNVByKybhKrOTf3Xm3aWtA0tdR3lg6U1rUxqWnRysj3mEvB3/zC7/ugYH4xWzFEqyVXKwACQLOFBZCpXuwbhSNipviEWm7sttUewJeI0qxJzFPUxN6lOEef0hGh/kD44n7SBFHPOi8lqiosfua0wKOMCsxbMUUdju9M9kxPU6QUJ/YwTTymTc3qV6fmiP/ABKQf4MFya4v+ilcBmVWq4JfOM6DfsC9QgbklRpgeJxXOIZ5u27LMjXRc6qbrYqCY1U5i1oZDFx8JE4c5nJJRo6wumnVlVzCuzQVMwylFKgkchMAxMQVIbNq4p1gaq76Kw7RY+8rEyAR8SMPPDw2rmR6Dk06Oo+y/AENEKpWrSiYEi/UKbo3j+OBOL+x4n7O3g4I/iiPqMIeDe3VCgmhqTU4+48j0FQSP3jjWrxejmS1YGrUWnd1ZgmkTEgQQ/oQbG3PEpwWVVX72ZHFvsecO9mIjWRew0kGTEi4tB64PbhGtRMa0MqY5T+RvjOFZgE6BZXCtT9RK+u488PFfZxz38+fzx0sGNRjSFhGiuDgASoXVYSoO8B47j0Nx6Y3XhLKOzY23VuX/o4s6KP2T9DiQ0REEW/rbGtJLotSKTmeHsJBGEmbyB6Y6ZVyII2kf1zwsr8CVpjpMWn0mJ8seaA4nLs7w4He3W2K7xrJCFhQIXlzMm58cdTz/BJG2Kxxzg50C20j6z+eEcALg5pUypJJjfwxmHNSm4MBmEeJ/njzCcFLKwcbDbHiiT542qm8dLYYY3pkGNXWJJNh6XwQ2fKqUSFBsSBBYdJ30+E+eIWGlB1YW8pufXb54kyjFVLjfUAp6HckdCIF/HAANuFZFUhqok7rS2LdC8XVP4m5QO9gytkdU1q3u7QLa2AtTWPdUCJIsqxzKgw8Myqg9qxZ1JlUHvtfdjfQD1uTy6hpmspWrAtU00URfi7oRJsFp++ZJsIlibm5OMcm9/BJK2V1csa9RnqHSi96owHurYBVG0myqvlyBI0QdvVao400qagkDkghUpr4myg73LHY4bVcq1fTRoIQgNgYlmgzUqGYBif0UXn7zGKvkC5TLURrGr3hbtKhtqvsguFnYSxjUYtHIjQ8birYLkTrWvmKuxIQKLaie9oXooVAD0U+WCuH1anZs9R6gXVCaHKS0AkbECmFjYWLLyOChkRUenRpQVTuqbDUxu7k9CRboqr0OHuV4etWqiINVOkCQNtQXvEnprbrsCB8OJT1FOkQlIrXFf76y9mUrJS+4O0IPQsxnX846AY14b7N1ijGoOxoEAtUqjSBE6SJGprn3Ukn8Lblqd20sw0941acB2qM4kK2kkISTEXEauq4E4rkNJisfduKVNtVyPeeq0hifvDWYsNIiDHK2rApCxM37yZdQiIoVq1VRKJvAFwpZpaBqZztAEAcZunBIo64N2c1NZBPvsyMACWJEGRdReCSSMgalNWaURTcwdMWAdVF3YWRiP8A45O5xvlM2qsERQKRlXD31g2moRsAYYBT3YkSe8Wc0+GNYC2apHbLj1qVCPkCD9cQPnqgnswtKbfZrpMfrkl/4sPKORo62VqdWmykggOGAIsRDKGF+pOGCcLocqdRv1nAHyVZ+oxJzcXQ3BUcrkWak8AmHUnc2K1LnlyF/HDXJ5dhHegdJtiwLRYU6mgCnGggU5XZiJJnUT3tyTgWvxystzVeRzm/zwuSMprhlcU4rsLyORdx3RI2J2X1bbGleq9Cq6FAadT4G7yOsmCCImOTqQRe4uMKk409aqgZi5me+SQAoLmZDQAATsedsMOAUK6mH/y2vBCvSbxBuhPipnxxiWPwpzdi5JKTDcr7NU6olHanPw1AWA8nQSfVR64acG9k016XqoTPwhz+Kj8cWzhuRpaFPZgH9Fj+c4aZfhSapClSbAz/ANemDFvK/Zr9xHmfRz3j/svWpMxoiUPdamwlWXkGUH1BBBBMgg4k4Vwl6dEhSAijUaFcFtHUo6idPiNJ6zvjqtKghABidsDcW4CKiHT3W5EWIPgRjpLTpxofHNw5R8/8Qyi1WZlpUe6CzFMyWOkXOlC0kxNvDEdLO01fL1UXs6Da6LrcwPdZiZuxpurnxHQDDz2u4XUytWlWKWFQh4GntCIMtoAEsrMtuU+ZSpwuWq5Zbippq0J5kAsm3N6bFY+9pHLE00uBd1vksPDc64pmmTFXLMQfFNUW/Ve/k46YtWW4/qp9rEiwqqOR++OgJ58jbnij8MGtUr6QzUgq1lM95RCo5gzBXuMRzA+9i15OkFHaUfcNuukndHB3HKdmHyDwzV0TlXsO8rxfSNQOumef5N91v6E4b5fiasLEHwJgjyPP+rYrGUyoJmkTSc7rup8je3gw9cTVcqwV7AOsSVsOhGnafEYr5mglnNcX3EcjviGrVFjhAajgGD71OR+sov8A7ThVV9o2CGd1MjxBsflY/PFPMgFlzbgHwN8KOJlWQjoenX/1hV/+SipTN4KX/YJg/Ix8/DAq8eQnQT7wgH9L4frA9cD8RF8CNifNcNGs2xmJW4quMxLegbjl9IBVLHfZfPmfQfU+GNMvRLsFG5/r5YyvW1G1gLAdB/V/M4JoqEpF/ifuqP0fjb/iPNumNBoIczV1OY2Fl/VFh9MNspkQVRWkIqmo55wxAAHUkBQPFvPC3h+Tao6oolmIA8z+A8cPs7XVmKUr0wd9tcDSp8gth6ndjiOSVHmuAjIU2ZajrCFiEEWCrd2v91UpifDEmW01hHeWmHASmgE1HIIkkmzkDczGoAAC2Js39nlkpRDuDUc9FbToX1Cqx8CvjjWhT7GhTNi9TWyDmAToLn0pwvizH4cZ10ycHTstOWyoNL+70UAY2qFe8Tz0a/iA3JEKTsIEmDiPA/7vS7pmtUBDEbJTNiAebPcEj4QQJ1Th/wCytIiioa6lZbkTJ7iT92BqI6Hyw/qcIPvDvOblrDT5D4SOvLltOMqxyfP+orm1O5UjldTKnLqVj7VhD/oJzT9Zvi6Du82AZ0Ms9Kmad+0qAdpv3U3FM+JszD9UbgjFrqcASkO095/gt3Q33r+9HymN4OPeFcIW7PcC7E7knlPU9fM46GHCmrZmXIkpcMZKQWDqqHVPRACo9TLehHXBK8KCoqsAWNwzKG7MHaFNjNzB2kEXkG2UsgHJZhbc/gAOnTy8sbvw2SSdzjUsMRqOa8R4VUWpqYljEGTIZTaJ+6R8vTAa8MFElwdRN6Xkf9RvLYD7wPJb9PqcHEHUJHIeP5jmRzt1nCjP+zzMTrMmZEQT4qOQBiw5EbXIxN6f3BTKtR4S9YJVUamjQ4ETqQABo3IKFb3uGnDFOH1AIK6f1u7/ALowyy3DNw6jSwAVdoidJB5bm5mdRN98b08ig+8PCB+M/lh3hXbCLTlUAaSzd2+mBHeX7wk/IYrPF2y4nvVT4BEH8RqGP3Ti616ioGhZlGB1HcRMWiNvPFB4vl1Yns6i/q1GCMPVoRvMH0GJT4XAyEz8VADqi9mpUiQZdp7sM5g6YYyqgA8wd8Zwf2irZYzTdlneCRPnG+IsxlmWnUYMpEqrBHDQCSRq0SsSnMgzFjyWhsRlHcuRju3sX7ZnMKAzHV9cXJuL01kFgI2J64+ePZapXUmpSDQJAOliC8bEhSBAOrvEDa+LGuczVSabqwYe8GBBWN5m4xzprJp16ev1DHG3LgvnGvajU/ZoW7Sd1YKQOplSCPS/KZGLn7O8Rd6a6wZ0gyeZi/LrOOG0s89BHAJK0ylSCSdXe0NvssuCBbxvfFrP9q6LlldFMq2gjoSCynyMP+7i2CclLddofLUeEjontJwKnmaTIwub+on+eOM8X4C1MrR2qKT2J21CZ7OeTapZPEsvNcFr/adXGYpVSx7CodonSwgOk+BIP6rKeeCf7QeJUszl+0pENBExcrPUfdN4O2HyvdPqv7I8i7huZLt2lIAV7irSj3uTFV5hr6k3BmBHu2HgxBbVRJQ/Eh2A6An3wfukT574pPDeKA6WzMkgrDKYqsLbk2I07OwJsIJ5P6ubqGsS0BlNtO0WIYHdiRB1EybEnGdrZLcJTst9SuvdKiAyyY595h6C22J69SWqCN01D+FvwnCHK5rWqPe0q/TVJIjlcXjqDhy9VR2b8vcbyv8A8T9MV/ELocEfOgIGH+m1/I3H4MPXFR47WCuVG248VIkH1BGH2eqrSZkqWB7rGJ8mHWCAf/eKpn1Z5okTUT/LYXV0N9OraLllY9SDFo95N64AxXVz5SoCpFvUEGxkHcEEiML8+BOqmY6pN1PgfiXodxz6n3N5Uqi1HYaW0wFIYw2voYUjQbG9xa+JlVGaitKZZFLMwDENLBoG0ALIkTGGjFrk8jUcVVu89Jmc7srQCesQbnc+M4zA1Z2ZmbV7xLWtuZ2FhvtjMV8g+xCTI8O1MA1geXMi5J8FABJJ5bTiXNTVckCF91F6KLAX/qSTzw6yfB20uSLmBPODM/MgYsfDOAqjFUIVlB1O06rbhIkLe07+Ix0FGw7kV2lwk5en3hFaqsRzSkdyejOLRyWfvCDOBcFDS7gmmkF4tPRBPNjbyk8sWvLeyz1X1VO7qi56RAgDkAN9hG+HNPgikCnTHcG1rs3Nj+XQes+eFMO4pqcKfMVJYwWJZjFlAuT5KOXgBjBw018wAo0gwqg/CiiBJ6BRJPmcdCX2f0IVHvNGojkNwv5n0xJT9nQimBDMIPgvMeZ/DzwviTVCuKIOHAFu6IRbL5AASfEgDyAA5Ys1VPTmfKIGAMlw0iAMF5sySBt+OIeFpsltoDqgOZNogW25nxgCCdsQM2owBpVdukdSbyTHjyA2xPUpkJHNj9B/M/hiF8qRCi4FyD1P5gQPnjRCLSH9ghM0LAbfj4nBNOtMDAKZEzb5fy64lqygjnzPTwH5/LFkzyGLVRsDMc/5fzxAYH9fXCls4RgetxWAZwbCNM3SXfrv5/8Ae/8A6wDm0Eavn59fX8cIT7WLqKMYBnvcli+o+A/rfANb2r0sUAO3faPhPxDkF+IHnAvywrmkhQ3iNWxj7rC0/cbmMcv4pUJJIxZszxdmrAVKk6WEqCXmCOvdgjxPlhlQ9kFqA6W5kd4RsY5SPWRjlarVwx9nkc4TNMgBVobUZjpCi46GTY7+OCMtVD2NKl1LQ4gDckI4HyW/ni7cW9g3poBoDqJPiCZJh1EjlYyLYq+c4RoUhO9HeqdV6eaCbsOZMwApPseohkXpHpi9qxZxHdVbKAIgTPIm55mT5mBjpXBlIyiLOqGYGeRhDpn7ok22kMfHFC4fliDqG/L+fpy8fLHQ/Zbh32JT9oeYmR8ifkMYddPfHYu2b9JJJtsr3ERqzHZ/+VWp+RYd35OEOEWSyzAtTqAinUGljB7jAyrkb91t+ekuBc46AeDq1aWFgMWzLezlGqS0DU128TzPrufHCQzvCowStmHNk3ZGcOopUos1GpTLAkBqfOR7rIwBh4NmAIIbZgYM5p9jpqU3YlpK7d2CJDRKubiQO6ZvzXHUvab2Pp9mQG0so7jAEkC8pb4DJ528icVXL8AUUtB1tpPaKYC+/pRliW5oDPgetuhiy+RBTRWuIp9r2i+5VGsDoT7y/svqXyA64tfCB2tEamC1KelQTPeQzAPTSRAO0MAYgHG3D+HidBpIVGp+9qa4QmRJgTpE25DpgjKUXKVFBIlQABYSatOLKAOeEzJBbQfwfLsjutRYDAyCQNgWUjyIsRPPcE4MRliAxam4J2gjReZnccjHMiL4S18xBrMpsqFV8u7TH8JJxCuc00ad7uCB5do7N+FMeuOVKF2/ixqQZ7SZ6KVM6Rq0kybmAYXexiDy2jFQ4hmWDtqJ+xonc7O1iByBD1f4cWHiazVCmdFMDVPRFlhfaSCI8cU/O1iaVQsZerUBPkoZj82df3cbNNzyxdqYszFQigk7O7t+6EUfXVhjkKShQ4tFEkyQZdqj07dLGY5aScBZ6l3aI6U59Weo34EYJbNgZWmo97WwN/hXvLb9as/7uOhKmqQjgYtIm4E49w74Ln1WggJpzc33uSfzxmJ7Ee9Qf7McTp1AQSLaSfIG+LBwzsXeZu0g/tf9nHGeFZ9qYqkHemR82UfngrJ+0tRIgmRcY6Km0Lt5O70OzWYPJV/hBP8AXjhzlFSwte/nfHEuN+2brW0qwj37dXhgPRdA9Dg9v7QnptT8Epk+qhvzxR5IjRVnbaQWd7nn/LE4ywOOQZ/+0w0qtRRsH0LPRYk/h9cWHhH9o6OiSYLvoHoF/NxgOaQToaZcDbfEJyU4SZL20ouCQ4jVAv5n8BhvR44jCZERPzkfkcFOwGj5S8xYbfliHsN8NFrq3pj05YHbBBQrCQJ58v54jeDvfDDMZbAb5VsA8B1MgD0/DCDjnCGKnTv5j+eLcKBA8sV7juYKgmDI2sdzt8t/Txws3UWwM5bxjg9RCVMhd3aPGyryN/m3gAcACsxQK6jTuFJsFEgabiX7jzNiASQTGOi5XhpqKIEaiSR1GwBB3+LC72o9mlQIQCsEgwOWkL1ke8x9TtjjY9Zcmn0DekVfhyCpUGhw40gCAqtAESV7Lbl3TtGOocHq6dmtNgYEjwK2OOVcNyrduF7MB4VDZveKiWaD3RqMEiN9rHFv4dxCpADBoAF7xsLSwDKb3mefLGT6lhlkVoVyLpxCupF7MbAjedr/ANTjlXtJXU1TpH2iSQV7txczG5iTIANtzOLLxDNuwK6lsNyRIkbMBIi8A8pFwLYXcI4EK7CoTrIMd0ECVt3i4m4A5XvjNpt2BeTK+CynaEGSos5VhFzB91QD4bC+9vHHTvZ+gABcSOkn8owv/wDxLQQx2A7vIACdvmfXBmXraDA2+p/rpiOXWQeRSro1YZwjF2xrVyaliQJ/D08MS5Si4bc7EfQ494c+oeOGqUsbp6fFrorJB00YpRuVoGqZbtFg74U5ng+lYIvYeYBc/wDMYe5WkwaCPXEmcpdw87/ljDpdVHRz8UrbLeH07ir0+FgajHwt9RH54CGV0ayPumPMFSDt1AxZaVOQfL8xgZ8n3X8QB/ED+WPqtiyRTIHO89TKUWHNnA9FUk/V1+WMy+XLVqFM7IqAg8p+1f8A3n5YtfEeCKyqD7oBY+pv9ABhZ/h7dtXKglu9H7R07noG68sc7Pp3ji2gWyelwM1aNQ/FUt9Q7fXT8ziqe0Xss1NEF4UEx4sSfw0/LHVuDUdNNQSsgQYM357eJj0wu9pjThpGo9Jjlbkcc1bsMFOzyk7OLcTyBVwDJinT3/8ArS1gNtv5748/urvltKgsVquwABPdKJrNhYDSsmeZ6HF0zuX1uCEVZReWr4QBdp6YifgjtQcEk96Fm8Bh3ok2/wAtRtzOOriyWtzLb0VChmTpUTTEKBepSBsI2JnljMZX4EwYiMZi34iHye3orWWU6KhAsFE3iJZeXPbb1xpTpzg7J5c6CvNwx/cEj6zjfgeT7Ssgb3Aw1n9GQI8zsPPGtyFbDuM5InMVJjukLbbuqFsfTEfH8lodh0VRYdKaj8sF5/O6qjVD/qgVfVxLRYWD6h6YJr5cZjPMhlU7U6yRBVA0G3X4QOpGMylLcCDFHtax/vLpsEJESfePef8AiJHoOmJMoSjUbn7Oi1U/rENUX8aeIuLFq1btdJBr/aC0AsxhtPUdoGAjphg+VAXNsgbTqWip3tqLEmAPho9OeNDkOxbUz1SnQpAMe8Xb07qD/YcN09qa6UcsqudTlpvyDsq/7mwDxDhVQ9kgptK0lsRHvaqs35HUT6YJr5FRUyIDghCKbkEGHFbtHiAZAFYCYM6SbjHotC/cunCP7TnU1y9wtQAeRd/yGOgezvtzRrizCYmPlj58oQaNclt3pmQCf/Kecb4l4JnuzrLp1kEOCJC7q4sb7CD5jB3SQOj6mo5pXxIaAOOI+x39obyFfwuST/Xyx1Xh3tCrqL4k9XBPa+GBSGGbSAcUL2nQssRfV+WLfxDiPdkHFN4nmdQO8hp+YP8AIYyanVxpxTBIP9m1KBQSfd29Tg3j6q1MiPPy5x42xWVzrCLx3DEzJIZoAG9xjYcRZ+6BJIMz5fzj+fTm+RQht+SEk2U72g4IarliQoBiCCdxrnaDYkSTePHFj9n+FhkUNLd0rJ37oBWwJ287x856HDiYMxqAG9iQbTeARA6SPqXleKLSMHvFSDDD4Tud7WvI6Y9+IeSoFcUN3DA8/wAM0xJvTnb7psR6bT+l4Yb+y4RJFtRJDHqwuGgWE/kepxXs97SAOQTB0Hvbg9w7ncfXx64WUvaSoKndaBNH4xHumbE9cSemy5YOHsapYXHo6lmc2rRzM8rzgX/A9RJGw28scYzHtPm3AbtVPeH+qnQ9Wtti98B9tZAWoQG0IbGSToWfdkbzucYs/wBMzYobm7+wqwblwXnI5IrfDVMI8tUNVQVMDx/lt+OHOXythLTjs/SdPHDH7nvHJdoOWqIvGNagBHn/ANYEeoBInmPzwTTHdn+tsdCeDDKe5pWF2ogq5cX8v5Y27BYjrgmgBF8Q5xD8ONsMkekSF+do2swEiNvHyOKvmqalxULrex1E72kCR1v64d8WqVEK90kCPoNR/PFVyfDar1F1KQFABt8R7zfVon9HGXWSTg4oDi6sttGoASQV/SAOxNjHW98JuL8PLqSWEjunc8zBFulvTD58qEDtzkfO/wCG+FeZrMKbQJMgDxs2Pn8mF9S/Vkr+BMMsgNMFr6dMRvBtuRzJHpibMugV1UE6ZJJIEkWtANvCcJ87xArmQW92mD/AJn1b8cQcN4otR2XVI0x4XZBP1xuxO1QZRkhmvD6BALqNRubvzuNm6YzGqVEcatarNwDvHL6RjzD7I/H8Ejk+UnVT27umLDYnUZtfc74Mp5RqfZgWioSbDkQgO14hvmepwtylchpxZeIZtWZYiGQN6sWY/U405Zyi+C7dFezNKoi01aO6DFhIio9jI+8D88WfhmXqN21UtcxVMBRJZahBsLd9hb+QwF7SOrOpXY01Pq0ufqxxPkOL6cpU6ropn9UuXX6q4+WEnOUo8dibjw8OdVosGIKO5kEiNIRxt5HCVFbQyyZ1KYk3sw29Rh7leOBsvX2lACP25pH/AHDAfCaqvVggd4TJEwUIqbSJkIVg9fXHsbyVUikZ/IZk6KtVqHeEqAT0FNlH0j6YJy3BgKTv/wCIsw83pug/jVMKOCZ8faHn2TH5wPzw7ocSnL1/FE5//ImJSc4SQJzKrUysUKv61L/+owPwql9qvr9VIw40aqVa33G+T6f+eIeC5YdtTJEgOsi+0idr7Y1rLwrDuIeD0SCDjofBcy8ACTiuZPIrSJVzLKSCByItc7b9J9MPcrxRYAsB4f1fHE1zc30KoSbsuGVlkIJnnb5b+R+mBq+UIViLbbevPHnDOIqFmbbefWMS5viAggxo6jbwI6n/ALHXHGg8m6v2NSxWhR2M2mWHeG9ut+tgR49ScT0KCwW2HxW3Ph4c/A+mNKFJnPcPcBmQflPMN0B/mcMK+SqRqAPTT/L8fAxjTOVeiQvgbVntWissBtJDAdeUc5tPnPLCriPDAUYEmCdRtPuxJUggrzMTEjAn+IvTYiCbEd28hVgShvJO4vt85X9oFIbV7ohidJEA9bwLECBE2AvbGmGLJB3H3M+5xEWbySu5gnTUMESLamPukgDVyk6fdPI4kynsyGeoxnTPTbRPdvewEXXmLHnB/jCyUVjGrT7oBkkyCJiG07g2HKScWf2abWykbFbDmggjTJ94Agi/Tlud2bNPFDczTj1DqmU/New+mjUAYi6sCVtA1KbqTzccv+h1y7UOyYrI7MAssMJDON12sBvjsicGDKRAuPQz1G22Kvxn2SupTuOsxBIkEzAMyDvaee/I5sP1B5YVkXAqzyg+CL2Y9rkchLjF7PElCTPLHJO1ehV1OisQbkjS0+awSf1pw7qe19J0jUUP6QkfNRP8OFlLJH/DymVeplI3zPtY5qVouF0N6aip/wBwxZuFe1qvSYzdUk+hE/jjmeSqE1KpgEVKbKCpDDV76iVmCWpwAcecBrvVqPTW2ulVA2F9B0i4O7aR64v4Z2mm065IzySn2XfPf2irTSqwuF07eLRhpwX26pO+h2hiKcTz1Ijf8sclo5YvQzM7haZ+VRR/ywYlNRnaeq6gU2M7QlFGM+inGmENiTUnf/QrKkqaOw5zjFEvd1hQxNxyBtjenm00agwM3xyfJMGy9apMSFpjzZtRHyp/XFeTilenUCKWJYwBPMmMGOTJP4sK1KXDR17i3FmWppUyD3iB47fQT64WcR43CSB7rEnz0jT/ABMPritVOMxmKhDBgoVRHPSiib9YnGuczxFBG+9VZo8FVR5G7HGNrL5JfAJqLaaH1DgX94y7XuwC33F9R/2jFbPBv7u9UEkRSOqByLIPQmYB6kYb5P2wVKaqBvJP0H5YUce4gTSZ+VRgoMie4NREbxLLfww2GUo1Cn9xcsU3cWV6vWdmLHny6DkB4AWx7g3L1UKgnfGYu8j+CVMpuuNsEZnMECmf0I+TOPywJxWuWrVGNtTFrCNzOw23x696dM/rL8iD/wAsdnYUnDkaZuozCiTzpD6M6/8AHBeVyZ7DMWPuo3PlUA5D9Ln1xtwrKrVSlJ90MP4i3/I4slLLqlOsp91qYUfrF0j0BE+mOfPOozUUZvcoNLMhVrL95AB5ipTb8AcZwHMTmaIOxdVPkx0/ngjL0/tKoOle4VYuJC6nRCfdMETuL7x4h5HLtTzCau7oqjUTaCrCbmwiMdKNUaIpUFcJB+0HPsn3E7DV6Hu74fcGos1CtHMKFETqKsHaLfCgJO2/jGIsjk0OYcxqDB20qTpGpGaNW7KJ3G454aUaRFNSIIpNdYgENEzG8ldJJ+8MYM2RXRJ8sFy1NV1qTqLIV0re4hx3tveQC074BTO90gQFPIbevM+pOCc3lTRfunYhkPUWZT+E+MjA3EcuoeVsjjWn6p5fsmV/ZOJxW5UeUeQqhne0AEgVBYSYDjlc7ONr7iOY73tMMDqcMoBIgggsRuBO0czy84GAKGWWNTe7tH3j0HTe55T1IGG9Ot2Y+1hiQNNI7IORN5SJsoMmZaB727HpY1ckaFPaH5HNv7zEheQHQclnYeJ+ptgqrxRmGkgaImNtPiGvB23mbW2xBwekapknzJ6bcvoBhlxLhZ0d0WH1PU+P4fPHF1EsOPJwDysY+zfEAKgUGUIkHqOZPQyNuUepvtKiHWRty8Mcq4NwarSYDfUZIJIjawjaYBPkvTF/yvEdKiDYcucC5I67Y4X1HEpzuDv+TqY5/wDndCb2m4JTJLEQdBBIHU9Ot+uEL8EWord8HuoL6rWXwIvp5HE/tV7a0yh56miVIBsJPgfeH88Vej7SqNcVLaaZupkWUbAkTfrjr6LDm8acjl5avgcZj2cUa++ASFcWY7c9ujHB3Bs2KNSFlmaXUAQIPvDxsDaABpwnp+1dOaTsWIKlTCgTBZW+L7pHLDh11IwQ6WpmRBuRO5PMatLAbX2xfUJbdskNixPJ0dF4VxWmVEEEG/8AMT4deczgT2gzyBSTBB/rfHPRx4ZY6JgVDe9qTCJW3jv+jG5nA3EfakiUYSNmE/geR5g/iN8XiyqKxJcfJOUG3TCeMZmnW7oOo7D748CP9RfLvDpyxUOIApIPp0I6j6/Ig3GBeL1CDKnUje60bxuCOTCRI8twQTDS4+5Xs6q9sp2BMMDyKuLztvItERjrYdNtSCmokvBaResDqKhJdnBgqg3IPI7AdSQMWilxIlK1ZlUlzoURDSx1GGWGOlVAmd2GK9mqfZA0KRkayKh+NnQxBAJimCSFE94gsfhCujUFFZ3GWEeDZl7nfkpHypDqMVyR54Fck2bZ3iFIVM3JKSkPEFe1LISBF41qdgdidrYhdi1R2BDacssxyLUUpbEAz3umFD5c6lpMDCfb5j5d1D4gEL+tUbphzwLIF9IqWNZu1qGw+zEkDwnvH9zHpxUI2K1zYHxJ3y2TWkdUs6uwMblHItE2TR4XOAsnQZqNSuTeDTQfpMO8b/dSfVlxdOM0SQuog6pqFWAYDVZRDAwAo5dcCZ7OUaBVezA7JO0OglQHgObHULkqMehNSVrso2hNn8q1PM1QxuGjfooHQYcZzh5alRAm1PUbfeZj62jFQzXFO1qUpqaSyqCzzHvFQxKzbTE25YuXDeKdqwWmsqFCqFIY6UGnUQLiQJuOuNMI1+YRyor+folOWwGPM2O0pUlUnuqS0/fZjMX+6FE22xbs7wgVZuEEwzHZRtMbny54SZegEcrMgGzQRI5EA3gi+I58e1boguxZRybhRvjMWZMxTjljMcvySDtZzzj3CCrAjYhQfMKs/kcCLS+wE7h2I8oQH8vriwVeOpVkEWcXEbFRb6ficLGg6YAsxkG9mgT9Pwx2MeSVVJA3v3JsjxMjLhATKOz6YOzCmpPh7ow7y+a7SkqGGLq7WM94KQu3MQTB+9tir5KmXDLzVWYDw0kt9QD6HFi9ikDOqN94FfA7ET0It5gdMR1EYpbvcVrka8O9kzW1VIu6FWJEyy6WB6SwSed564Ve0Xs4UC1LmRpPgy29O7pPzx1jgOWVRp9D6WwD7ScCDI9OLm6/rDb53HqOmOPj12TcpN8XX2+Ao5P7N5wdsiMQL6VJ/SlSu0X1SCYAM9TgvhnGwjEVQYujjnGxsfiBuPFRis8SybU3IIO+NkovXVqmtdQZFIJOtywaGChTqPc7x3kgmZJx3/BHIrKKKZZ8/wARDDsDBdb0mGzq19I/WnUviWU3NleWqGpTIYqqoGdC2oF4K60UgHxbwhuZwuBCALUAqMp928IJ7wZlIJG8qIg31bgxV8xUb7QuzPShZJnSq2SOgER0264tjwxx9DKNDOlx1SQoIB2WoRGjppAmF8SSRJYQZn2pWLKHNgkU6hPJh7vmWUWHPQx2BOFNXKq8VFhVJ74+4fLfSeXy3ufaOY7Ruz2UjSo8R7pPUkiCfHoBi0uewtIvfsxxhSQPdUbD8yeZ/oYvn96Ts9Rjw8T/ACH8vHHEuEVGDRJUC7HoBvbryA6kYs9Djr1LEwoHnpUfifxJ8cfNa3QOeTemRaoumb9oqSpc947eXM+pkehxXfaD2s+wIQ3c6R5CCfrpHzxU+IVmqPIm9gB8gMA8TBDaZkUxptzIJLH1Yt6Ri2n+nY4tSZpWeW3aFZ3MdsKaVCe0YFg/izFQHAEmQq9656yNoRRH281KYmOZPxiPcUifLGVAFzG9qQ+tNPzdfrhdlvdqX+EevfXHbSVEhgCopqTU1BHPuK3xAEDvhQPcN7+tsO6XtgU7F1ECND3liF7satgTTKiQBfFcyrA0qy+CuPRtP4VDjWiZpVB90q4+ehv9yn0wkscZdoMZNdDMZw9o9J27jEAMdgw9x/AQYP6LHmBjZ6j1AUYRVpAiNiyrMg9WS/ms/dGFTvqpq3Ne42+26H5ah+yMMKdcugqqSKlLSGIN9Ngj+YMIT+p1OFcEl0JKzyhXKyGGpG95fnBB5MJsfMGQSME8LyAWujTqQHtA0bhBrIIJsbXWfnImPMsGAqKAAfeUfC3QD7pFx6jliXhdcotZiJTRpIv7z91YPJvePiFINjiXNEmmOfZrKFszTae/qLAz8UMw+owXWqUgAbFKBimI7lSqRd353K6iNiAq2BnCzgytTpVswW7oRlpHYszFaZMdFWoZ8YHlJWr9kqg/6KiowPOtUgop8gFnppbGfZJMKg+yYcPuaVRiGYmtm6huVUXCeLSb3u7qPhw24VnSw1WDZhxTUCwWmumY6KIUfsnFQ/vjRTosbVCKtXrpuRfcQpLxzLCRbDPI5rUGqUz3EpNSprUZVKlgRvADt32awEzhsmPcuRrM4jxw1sxCzDOFA/RkAD5RhNxTiJqds/8A5HgWi2otty2XEnDaX241CIDNBjkjEb23GIMqSOyQzpD9pzMwBePJcPjjGPQGJ87/AJhjZYUegj8sN+CcReiwqIxVhsVJBv4jCvsiSSed8FUNo8cXyO0M+ToOU49UYSzEkqznVBksdIN/ngfM5pRTDmmDcixIk26GLX5YX5cgBoMAaUjrCyfrifMlRSXr3ifnA/DGJ5n+Un0A1cwCZEgGDGqYt5YzHtOvTgSim25n+ePcDaim5lIy7mQPHBmUzEG+3Py/639MBrT2OJ64vq+9f15/XHUlTGnTCTV7KtIuFb5j+RU/XD/gjClVgGRNj1U3U+ojFZNIumobpZv1eTemx6d3DXIvqpi4D04Ak+8hJgTsCp+erwGM2fHuhR5RO1cGzysA83Pvef8A3v8APDvM00q07m+0/wA8cg9n/aZl1LqgMBvzIO1/An6bYv3DeNACCCDaVaxn/j64+Yy45YW1LpkrFntD7IU60sw0GJLH4vEDmT05/PHN+JZRMtXCCRRYgl475Q6gZ0mQILKyKYMc4GOtca4iCjLN9JK38J+on5Y45xviHbBhaaZJHipIn5G/q2Ol9Knkk6vgePYkrU2pVCtpUkdQR+YI+YOGGYoEEV6a6qbjvL70E2ZHi4vcN0KkGdtadIV6VyFqUoGpphqZssm+nSYUHaGUWicb0KVRFKEkVKZ7VIIMCAHIImSVCtYxCHecfRWWshqHsiDSujTvBnkUbkYnwmQ1pEbpw5ahmiDqP+kbtP6B+MeHvDoYnBlLLqQW0nsnI1BRelUvtPqQJ7y23WR5XynZCZVtXusu0czeCG5QQCN+hxKUxbsbZThfbQogP8Zm1RuvgRt0Y6jaYLLM+zjUqcQQTdpFwOQ/P5Yk9nc0rDtSLCO08GO3kHIn94chL7OcapmmVb0I3HpzHh9ccLU58vko3QwRlC7KJlyEZnPwCR+ubL8j3v2cLKSBqiLy1CfKb/ScHcXpmy02Vp75AMNeyiGibX7s+/gLL5Goss6lBpaGcMASRpta/vcsdbHjdJmFqmClyVrVDuYHq7aj9FbAdBrP+r/yTx/n+YcLwqo1IBBrLObIQxhVUDurf42vGIqfB2XWKjLTJUiGJnce8FBKiVjvRuLcxdMFgPDX7zL95HH8JYfVRjTJVe/HJgU/eBUH0JB9ME0+GVqbq5pOVkd5RKkTFmSQd+RxFR4RWJP2biNyylQPMtAHqcOMa8PksaZsH7p/Wnuk+TR9cSZJmRpjaQQeYNiD5iRhp/hMuGI7r95WHumdwp5wZHph9neFpAqHdxJP6Y975nvftYyZdTGDoRyK0W7J+bUnE+LIT5QGBG/JlPLBpoOFpZeIZyKhm3vCEm9gqSfDU07YZ8LyrMLrrpKS6Bo0tUC2QTvqIWQL2HWcBqzLTLVCxesWCHcjV3XqbT3jKQN+990SFNSGivcIy2fQVEQDVSqOiBSYDU0YAEnkWcsx9eWPM8BVdUZiUBetmH2l93EcioimB95jFmGFTrpzD7AZdZGkyCUhVIMXDVCrTHxYCyuZK0nm4dgpnmF7x9ZK3w/jrkWTJqtUstWs3vO2lfD4mjyXSvk2JaBZVpgcwWI5GTFxHRRYziXPZcBUA91FvP8A5G7zA+Ow8lxrxDM6ahUfAFT91QD9Zwje5Uia5G3BqHa1AqgE6X+ze6g6GMgzYc+URiN3QsCKhVaVN1GokrqOru04BMHVIkDmSRhXSzemm78yQg9e8SL2IAA/awNms0XcISO7Cg2C+JPmd2wscbYzQTm8mUUMRZhKnkRJEg9JBHpgSg118T+eGFTMdkKnZO+h0VJIHeBguLfDqQxHhgRq4Y05pgQsHRILG/eJMidthFsOlS5Bz2wqjxKRH6RPzj+WNeKZ890Tso/n+eCsvwbUiaY1XBEEHexJJg+kYB43w8ox3I2BI3/LE4KEpcBVWAPxE+Ow/DGYiOWPXkOfhjMa9kSm0joVOXX8cTU4IKnzHgf+/wCWAZ6YkFU788O4gcfgbcKgNcwCCCek8/QwcM0ogSSNM7tB0EcvdFriQbiRcYrgzthN45Hl5EcvDE65wm02N45f+8Qnjk3ZKUJDpcyogXZZ0h2HeSIgCD7sEWPKYAnBdDidRS4k6lVjvMgDUD4i2/QjCajW1oy/Eo1DxA3HmASfIeAxHl+IkFSfeTb9JeaG3MEgeZHO0nhU36hIxd8jTNe071UDAkPTINvuzY+jf7hhTmGGsVkHcY3XoSDqpnwImP0T1BiKrljSqFkkoGK3BFrgo43UkSCD4xgugvZyyHVRcQytf9hhbvjcMI+8IuBox4o4+Io0pJHmVpik+okFGERvqRxeYj3fQ6l8LTKrJBkdpQaCd9SMZB8V1EjxFRceWYaT3Vb/ACyTZDzRjG21+RIb4jiTL1GkAwK1OV0uIDpBDU22uASN7qYBBCzarPBlBQk1aRimRDLYxN+zYH3gYME7gTuDEeYae9GqnUiVHwkWhTeGXl+iQDMkYHOZCHVTE0SSpB8blWMAzYFWgbAiCDB2UrKisy9+kYlW3VrwT0ZZMOLEkAi5XEXja5F6BjSejDUmJVfeYbhjaGF7R3eat3o3IxKeJrUs1Mg82R9IgCSdJVht0geGNW1Uz2lNjGwcW9G6HwNj4jGdupQ60Uazp1IoVgBBJgQpvptAnvCRvhFBSfKHU2kK+I0izaxdHMqfxU9GWwI8jsQTvlZppIiWaNgZVRJBB3BLD93DDL5SpSBYAPSbcxqptHWfdYSejC+03LzWTQnSfsyggAamX7xEklgdRPX0w05KIjkLM3HchYGgGL2LFmtN4uP+8RU6fvfqN+GGmf4YoaO2pgKFG1XkqiR9ntace5HK05IGuoSrX9xQNLTG7E9CYjodsR/UFoqlSmRjfPuTUaSd5FyYB7wifPFjzXCaO/aMvg1Ofqr3+mBa/D6MglqhGkRFNRMSt5qW93xxWOVUHcD5Di9SlTBRoglWFiCPeWVaQb6txyGGuS43WqhoCDTfV2dIKD0JKhVkE+oEYGyNASwp0wLT9oFqElb3DLpFtWw57nBh4TXbTUY6FUyrN3UHgqgQfJBiM5Y2+QORKnE9TKGdq9XZVQtpB6ajBjwUAfpY3z2fZnmiuuu/d1rcJpADLSGyKB/qHZdouSBVy5Ddll1I1rLOxE6DcidqdMbG94ufhAdJ2h6St9mffYSASDCk2krJgKRedp29GEbtD7nRNSyyFKlANLQGaoPcGmTo8UJI7+2rTFrnzK8I1HLUzI1sxPlr0H6Ice0V1jsqQK01hqjvaSPieJ0qDOlBNz8ROHHDoY6lBApU2RGaAXZlYKDy1EsSByAi8ThpzaJWLLmqxGzEs3TT7xB9B+GFuco9o7OswzE6dyCTYeO++GVWqq0jPvVDA8EUyfm0D9k4CTM9kocWdvc8FuC3rsPU9MLCx3CjXimTCGjTB1W1NG2osQwHkFAnwwqoqTqY/XqcOqpHcizJTfUOh77Dn0I6R9cJw/dUc2M/kPzxeF0eQ2WqTTp03YlB3gLSsm8ecTG2Is1JZnpqdC2HPSuyhvHC981diNvdHlt+GJKWaMQLT+WF2NAkhxS42yNH3Rfz/wDZxtTzWtQCTcyfoNvnhG1QsSTuxmeX/VzgpWKEDpHzwFjUHaBtobVOCSSfyx5ib/HDta1se417onrZSseYzGY8XNlGJsqJYDqf+seYzAfQH0NOG5IkyDDKbeYxpxbh+iGHuvJA6EGCt+nXoR44zGYxxm/I0S9wjKBqmhqbEVmYU2B2cnYybEm8giO7O5xtQqLo2hB3agHOZKuAT7wI22sOpxmMxtRQ1D9mWRhrU7gGOUqymLGDzGxIIwTXod1V1Bg3dSpBBi0IwvHLaYmAYkDMZh6FNMsrs5CwKvuuhgh73P3ZEXB6SDNsTUG3qUgAEADIZI0m03uysTcTIkRtI9xmPM8F5LKuxJyzEPF0mDHO57rL5wfA74jrVAzlag93u6kCgggme6AFILEmLeBGMxmJhDeFZMhwaVYG9wutGI30nuxfb3iMTUaC1b1DoY7sBIJ6kAyD4ifLnjzGYlNJkpIMr8DNWo3ZlX7xtcEQf0gBy5E40OTGXMVGVWhu73ifdboI+uMxmM8kkgpCnM5Zqg1I6FevfH4pOF6vThQ1WdJYfZoT0MS5TqeWMxmPRglEdxVDvgeaAcCjTgi7OzS2ke9BAAQR90FvE40z2fp6yalV6hBiFBn1ept6BseYzGVQTnYsVyax2tKXJpUpsqSdQFtpuQx95z8RjpiNOH9tKqBTooNZEyeQljHecyALQJ5CcZjMXn6Y8DvonfLgqC5KUQ0aFuWaLebRu7eMTtiHPZjUk+5Rp2AF7m8Dqxi7Hp4AYzGYhj9TVkkuRNUzIqRUqX091VGzBYsTyAmSdzPUk4gqEgds92cnR5iATGwAsAPyF8xmN6+B5AVUkQvxNBJ8DcD88Dq956C2MxmLroddBFLKltK8zf57YIegF1eHdH54zGYm2KRu9wOg/wC8eUq3PxxmMwUEk1jxxmMxmGDR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123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68" y="2852936"/>
            <a:ext cx="316835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Kiek yra sudurtinių žodžių?</a:t>
            </a:r>
            <a:endParaRPr lang="lt-LT" dirty="0">
              <a:solidFill>
                <a:srgbClr val="FFFF00"/>
              </a:solidFill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>
          <a:xfrm>
            <a:off x="1187624" y="1484785"/>
            <a:ext cx="7272808" cy="48245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solidFill>
                  <a:srgbClr val="FF0000"/>
                </a:solidFill>
              </a:rPr>
              <a:t>Darbymetis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chemeClr val="accent3">
                    <a:lumMod val="50000"/>
                  </a:schemeClr>
                </a:solidFill>
              </a:rPr>
              <a:t>Sodas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00B050"/>
                </a:solidFill>
              </a:rPr>
              <a:t>Kupranugaris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7030A0"/>
                </a:solidFill>
              </a:rPr>
              <a:t>Žemėlapis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92D050"/>
                </a:solidFill>
              </a:rPr>
              <a:t>Juodžemis</a:t>
            </a:r>
          </a:p>
          <a:p>
            <a:pPr marL="0" indent="0">
              <a:buNone/>
            </a:pPr>
            <a:r>
              <a:rPr lang="lt-LT" sz="2400" dirty="0" smtClean="0"/>
              <a:t>Dalgis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7030A0"/>
                </a:solidFill>
              </a:rPr>
              <a:t>Eglišakė</a:t>
            </a:r>
          </a:p>
          <a:p>
            <a:pPr marL="0" indent="0">
              <a:buNone/>
            </a:pPr>
            <a:r>
              <a:rPr lang="lt-LT" sz="2400" dirty="0" smtClean="0"/>
              <a:t>Laikraštis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00B050"/>
                </a:solidFill>
              </a:rPr>
              <a:t>Gudragalvis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0070C0"/>
                </a:solidFill>
              </a:rPr>
              <a:t>Bulvės</a:t>
            </a:r>
          </a:p>
          <a:p>
            <a:pPr marL="0" indent="0">
              <a:buNone/>
            </a:pPr>
            <a:r>
              <a:rPr lang="lt-LT" sz="2400" dirty="0" smtClean="0"/>
              <a:t>Piliakalnis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0070C0"/>
                </a:solidFill>
              </a:rPr>
              <a:t>Pikta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92D050"/>
                </a:solidFill>
              </a:rPr>
              <a:t>Piktžolė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chemeClr val="accent3">
                    <a:lumMod val="50000"/>
                  </a:schemeClr>
                </a:solidFill>
              </a:rPr>
              <a:t>Valgiaraštis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7030A0"/>
                </a:solidFill>
              </a:rPr>
              <a:t>Vaistažolė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chemeClr val="tx2">
                    <a:lumMod val="10000"/>
                  </a:schemeClr>
                </a:solidFill>
              </a:rPr>
              <a:t>Brolis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92D050"/>
                </a:solidFill>
              </a:rPr>
              <a:t>Rugiagėlė</a:t>
            </a:r>
          </a:p>
          <a:p>
            <a:pPr marL="0" indent="0">
              <a:buNone/>
            </a:pPr>
            <a:r>
              <a:rPr lang="lt-LT" sz="2400" dirty="0" smtClean="0"/>
              <a:t>Uoga</a:t>
            </a:r>
          </a:p>
          <a:p>
            <a:pPr marL="0" indent="0">
              <a:buNone/>
            </a:pPr>
            <a:r>
              <a:rPr lang="lt-LT" sz="2400" dirty="0" smtClean="0"/>
              <a:t>Žemuogė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92D050"/>
                </a:solidFill>
              </a:rPr>
              <a:t>Aviganis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0070C0"/>
                </a:solidFill>
              </a:rPr>
              <a:t>Piemuo</a:t>
            </a:r>
          </a:p>
          <a:p>
            <a:pPr marL="0" indent="0">
              <a:buNone/>
            </a:pPr>
            <a:r>
              <a:rPr lang="lt-LT" sz="2400" dirty="0" smtClean="0"/>
              <a:t>Kiemsargis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FFC000"/>
                </a:solidFill>
              </a:rPr>
              <a:t>Laukas</a:t>
            </a:r>
          </a:p>
          <a:p>
            <a:pPr marL="0" indent="0">
              <a:buNone/>
            </a:pPr>
            <a:r>
              <a:rPr lang="lt-LT" sz="2400" dirty="0" smtClean="0"/>
              <a:t>Dailyraštis</a:t>
            </a:r>
          </a:p>
          <a:p>
            <a:pPr marL="0" indent="0">
              <a:buNone/>
            </a:pPr>
            <a:r>
              <a:rPr lang="lt-LT" sz="2400" dirty="0" smtClean="0">
                <a:solidFill>
                  <a:srgbClr val="C00000"/>
                </a:solidFill>
              </a:rPr>
              <a:t>Bulviakasis</a:t>
            </a:r>
          </a:p>
          <a:p>
            <a:pPr marL="0" indent="0">
              <a:buNone/>
            </a:pPr>
            <a:r>
              <a:rPr lang="lt-LT" sz="2400" dirty="0" err="1" smtClean="0">
                <a:solidFill>
                  <a:schemeClr val="tx2">
                    <a:lumMod val="10000"/>
                  </a:schemeClr>
                </a:solidFill>
              </a:rPr>
              <a:t>Devyniabrolė</a:t>
            </a:r>
            <a:endParaRPr lang="lt-LT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lt-LT" sz="2400" dirty="0">
                <a:solidFill>
                  <a:srgbClr val="00B050"/>
                </a:solidFill>
              </a:rPr>
              <a:t>Ž</a:t>
            </a:r>
            <a:r>
              <a:rPr lang="lt-LT" sz="2400" dirty="0" smtClean="0">
                <a:solidFill>
                  <a:srgbClr val="00B050"/>
                </a:solidFill>
              </a:rPr>
              <a:t>emė</a:t>
            </a:r>
          </a:p>
        </p:txBody>
      </p:sp>
    </p:spTree>
    <p:extLst>
      <p:ext uri="{BB962C8B-B14F-4D97-AF65-F5344CB8AC3E}">
        <p14:creationId xmlns:p14="http://schemas.microsoft.com/office/powerpoint/2010/main" val="37272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Sudaryk ir perkaityk sudurtinius žodžius</a:t>
            </a:r>
            <a:endParaRPr lang="lt-LT" dirty="0">
              <a:solidFill>
                <a:srgbClr val="FFFF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616623"/>
          </a:xfrm>
        </p:spPr>
        <p:txBody>
          <a:bodyPr numCol="2"/>
          <a:lstStyle/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</a:t>
            </a:r>
            <a:r>
              <a:rPr lang="en-US" dirty="0" smtClean="0"/>
              <a:t>+ </a:t>
            </a:r>
            <a:r>
              <a:rPr lang="lt-LT" dirty="0" smtClean="0"/>
              <a:t>šaka </a:t>
            </a:r>
            <a:r>
              <a:rPr lang="en-US" dirty="0" smtClean="0"/>
              <a:t>= ________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+ </a:t>
            </a:r>
            <a:r>
              <a:rPr lang="en-US" dirty="0" err="1" smtClean="0"/>
              <a:t>ra</a:t>
            </a:r>
            <a:r>
              <a:rPr lang="lt-LT" dirty="0" err="1" smtClean="0"/>
              <a:t>štas</a:t>
            </a:r>
            <a:r>
              <a:rPr lang="en-US" dirty="0" smtClean="0"/>
              <a:t>= 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lt-LT" dirty="0" smtClean="0"/>
              <a:t>Žema </a:t>
            </a:r>
            <a:r>
              <a:rPr lang="en-US" dirty="0" smtClean="0"/>
              <a:t>+                   = 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+ </a:t>
            </a:r>
            <a:r>
              <a:rPr lang="lt-LT" dirty="0" smtClean="0"/>
              <a:t>kasa </a:t>
            </a:r>
            <a:r>
              <a:rPr lang="en-US" dirty="0" smtClean="0"/>
              <a:t>= ________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+ </a:t>
            </a:r>
            <a:r>
              <a:rPr lang="en-US" dirty="0" err="1" smtClean="0"/>
              <a:t>vaisius</a:t>
            </a:r>
            <a:r>
              <a:rPr lang="en-US" dirty="0" smtClean="0"/>
              <a:t>= 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+ </a:t>
            </a:r>
            <a:r>
              <a:rPr lang="en-US" dirty="0" err="1" smtClean="0"/>
              <a:t>vieta</a:t>
            </a:r>
            <a:r>
              <a:rPr lang="en-US" dirty="0" smtClean="0"/>
              <a:t> = ______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pikta</a:t>
            </a:r>
            <a:r>
              <a:rPr lang="en-US" dirty="0" smtClean="0"/>
              <a:t> +                    = 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+ </a:t>
            </a:r>
            <a:r>
              <a:rPr lang="en-US" dirty="0" err="1" smtClean="0"/>
              <a:t>kotas</a:t>
            </a:r>
            <a:r>
              <a:rPr lang="en-US" dirty="0" smtClean="0"/>
              <a:t> = ________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145433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9" y="2344400"/>
            <a:ext cx="1492002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21" y="3477331"/>
            <a:ext cx="1379984" cy="11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" y="5085185"/>
            <a:ext cx="172819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137917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1379173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6463"/>
            <a:ext cx="13274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76" y="5373215"/>
            <a:ext cx="952500" cy="12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208912" cy="9244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Perskaityk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sudurtinius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lt-LT" dirty="0" smtClean="0">
                <a:solidFill>
                  <a:srgbClr val="FFFF00"/>
                </a:solidFill>
              </a:rPr>
              <a:t>žodžius. </a:t>
            </a:r>
            <a:br>
              <a:rPr lang="lt-LT" dirty="0" smtClean="0">
                <a:solidFill>
                  <a:srgbClr val="FFFF00"/>
                </a:solidFill>
              </a:rPr>
            </a:br>
            <a:r>
              <a:rPr lang="lt-LT" dirty="0" smtClean="0">
                <a:solidFill>
                  <a:srgbClr val="FFC000"/>
                </a:solidFill>
              </a:rPr>
              <a:t>Prašyk, iš kokių žodžių jie sudaryti.</a:t>
            </a:r>
            <a:endParaRPr lang="lt-LT" dirty="0">
              <a:solidFill>
                <a:srgbClr val="FFC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608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Švarr</a:t>
            </a:r>
            <a:r>
              <a:rPr lang="lt-LT" dirty="0" smtClean="0"/>
              <a:t>aštis</a:t>
            </a:r>
            <a:r>
              <a:rPr lang="lt-LT" dirty="0" smtClean="0">
                <a:solidFill>
                  <a:srgbClr val="FFFF00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– </a:t>
            </a:r>
            <a:r>
              <a:rPr lang="lt-LT" u="sng" dirty="0" smtClean="0">
                <a:solidFill>
                  <a:srgbClr val="FF0000"/>
                </a:solidFill>
              </a:rPr>
              <a:t>                 švarus          </a:t>
            </a:r>
            <a:r>
              <a:rPr lang="en-US" u="sng" dirty="0" smtClean="0">
                <a:solidFill>
                  <a:srgbClr val="FF0000"/>
                </a:solidFill>
              </a:rPr>
              <a:t>+ </a:t>
            </a:r>
            <a:r>
              <a:rPr lang="lt-LT" u="sng" dirty="0" smtClean="0">
                <a:solidFill>
                  <a:srgbClr val="FF0000"/>
                </a:solidFill>
              </a:rPr>
              <a:t>            </a:t>
            </a:r>
            <a:r>
              <a:rPr lang="en-US" u="sng" dirty="0" err="1" smtClean="0"/>
              <a:t>ra</a:t>
            </a:r>
            <a:r>
              <a:rPr lang="lt-LT" u="sng" dirty="0" err="1" smtClean="0"/>
              <a:t>štas</a:t>
            </a:r>
            <a:r>
              <a:rPr lang="lt-LT" u="sng" dirty="0" smtClean="0"/>
              <a:t>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Juod</a:t>
            </a:r>
            <a:r>
              <a:rPr lang="lt-LT" dirty="0" smtClean="0"/>
              <a:t>žemis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 smtClean="0"/>
              <a:t>- ____________________</a:t>
            </a:r>
            <a:r>
              <a:rPr lang="en-US" dirty="0" smtClean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Gudra</a:t>
            </a:r>
            <a:r>
              <a:rPr lang="lt-LT" dirty="0" smtClean="0"/>
              <a:t>galvis - ___________________</a:t>
            </a:r>
            <a:r>
              <a:rPr lang="en-US" dirty="0" smtClean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Žemė</a:t>
            </a:r>
            <a:r>
              <a:rPr lang="lt-LT" dirty="0" smtClean="0"/>
              <a:t>lapis - </a:t>
            </a:r>
            <a:r>
              <a:rPr lang="lt-LT" dirty="0"/>
              <a:t>____________________</a:t>
            </a:r>
            <a:r>
              <a:rPr lang="en-US" dirty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Daily</a:t>
            </a:r>
            <a:r>
              <a:rPr lang="lt-LT" dirty="0" smtClean="0"/>
              <a:t>raštis - </a:t>
            </a:r>
            <a:r>
              <a:rPr lang="lt-LT" dirty="0"/>
              <a:t>____________________</a:t>
            </a:r>
            <a:r>
              <a:rPr lang="en-US" dirty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Valgia</a:t>
            </a:r>
            <a:r>
              <a:rPr lang="lt-LT" dirty="0" smtClean="0"/>
              <a:t>raštis - ___________________</a:t>
            </a:r>
            <a:r>
              <a:rPr lang="en-US" dirty="0" smtClean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Tarpu</a:t>
            </a:r>
            <a:r>
              <a:rPr lang="lt-LT" dirty="0" smtClean="0"/>
              <a:t>vartė -  ___________________</a:t>
            </a:r>
            <a:r>
              <a:rPr lang="en-US" dirty="0" smtClean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Kulko</a:t>
            </a:r>
            <a:r>
              <a:rPr lang="lt-LT" dirty="0" smtClean="0"/>
              <a:t>svaidis - __________________</a:t>
            </a:r>
            <a:r>
              <a:rPr lang="en-US" dirty="0" smtClean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Pilia</a:t>
            </a:r>
            <a:r>
              <a:rPr lang="lt-LT" dirty="0" smtClean="0"/>
              <a:t>kalnis - </a:t>
            </a:r>
            <a:r>
              <a:rPr lang="lt-LT" dirty="0"/>
              <a:t>____________________</a:t>
            </a:r>
            <a:r>
              <a:rPr lang="en-US" dirty="0"/>
              <a:t>+</a:t>
            </a:r>
            <a:r>
              <a:rPr lang="lt-LT" dirty="0" smtClean="0"/>
              <a:t>_____________________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323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800" dirty="0" smtClean="0">
                <a:solidFill>
                  <a:srgbClr val="FFFF00"/>
                </a:solidFill>
              </a:rPr>
              <a:t>Ištaisyk klaidas</a:t>
            </a:r>
            <a:endParaRPr lang="lt-LT" sz="4800" dirty="0">
              <a:solidFill>
                <a:srgbClr val="FFFF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0992" y="1772816"/>
            <a:ext cx="8085457" cy="4385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lt-LT" sz="4000" dirty="0" err="1" smtClean="0"/>
              <a:t>Devynebrolė</a:t>
            </a:r>
            <a:r>
              <a:rPr lang="lt-LT" sz="4000" dirty="0" smtClean="0"/>
              <a:t>  </a:t>
            </a:r>
          </a:p>
          <a:p>
            <a:pPr marL="0" indent="0">
              <a:buNone/>
            </a:pPr>
            <a:r>
              <a:rPr lang="lt-LT" sz="4000" dirty="0" err="1" smtClean="0"/>
              <a:t>Darbimetis</a:t>
            </a:r>
            <a:endParaRPr lang="lt-LT" sz="4000" dirty="0" smtClean="0"/>
          </a:p>
          <a:p>
            <a:pPr marL="0" indent="0">
              <a:buNone/>
            </a:pPr>
            <a:r>
              <a:rPr lang="lt-LT" sz="4000" dirty="0" err="1" smtClean="0"/>
              <a:t>Rugegėlė</a:t>
            </a:r>
            <a:endParaRPr lang="lt-LT" sz="4000" dirty="0" smtClean="0"/>
          </a:p>
          <a:p>
            <a:pPr marL="0" indent="0">
              <a:buNone/>
            </a:pPr>
            <a:r>
              <a:rPr lang="lt-LT" sz="4000" dirty="0" err="1" smtClean="0"/>
              <a:t>Bulvekasis</a:t>
            </a:r>
            <a:endParaRPr lang="lt-LT" sz="4000" dirty="0" smtClean="0"/>
          </a:p>
          <a:p>
            <a:pPr marL="0" indent="0">
              <a:buNone/>
            </a:pPr>
            <a:endParaRPr lang="lt-LT" sz="4000" dirty="0" smtClean="0"/>
          </a:p>
          <a:p>
            <a:pPr marL="0" indent="0">
              <a:buNone/>
            </a:pPr>
            <a:r>
              <a:rPr lang="lt-LT" sz="4000" dirty="0" smtClean="0"/>
              <a:t> </a:t>
            </a:r>
            <a:r>
              <a:rPr lang="lt-LT" sz="4000" dirty="0" err="1" smtClean="0"/>
              <a:t>Valgeraštis</a:t>
            </a:r>
            <a:endParaRPr lang="lt-LT" sz="4000" dirty="0" smtClean="0"/>
          </a:p>
          <a:p>
            <a:pPr marL="0" indent="0">
              <a:buNone/>
            </a:pPr>
            <a:r>
              <a:rPr lang="lt-LT" sz="4000" dirty="0" smtClean="0"/>
              <a:t> </a:t>
            </a:r>
            <a:r>
              <a:rPr lang="lt-LT" sz="4000" dirty="0" err="1" smtClean="0"/>
              <a:t>Dailiraštis</a:t>
            </a:r>
            <a:endParaRPr lang="lt-LT" sz="4000" dirty="0" smtClean="0"/>
          </a:p>
          <a:p>
            <a:pPr marL="0" indent="0">
              <a:buNone/>
            </a:pPr>
            <a:r>
              <a:rPr lang="lt-LT" sz="4000" dirty="0" smtClean="0"/>
              <a:t> </a:t>
            </a:r>
            <a:r>
              <a:rPr lang="lt-LT" sz="4000" dirty="0" err="1" smtClean="0"/>
              <a:t>Ugnevietė</a:t>
            </a:r>
            <a:endParaRPr lang="lt-LT" sz="4000" dirty="0" smtClean="0"/>
          </a:p>
          <a:p>
            <a:pPr marL="0" indent="0">
              <a:buNone/>
            </a:pPr>
            <a:r>
              <a:rPr lang="lt-LT" sz="4000" dirty="0" smtClean="0"/>
              <a:t> </a:t>
            </a:r>
            <a:r>
              <a:rPr lang="lt-LT" sz="4000" dirty="0" err="1" smtClean="0"/>
              <a:t>Galvugalis</a:t>
            </a:r>
            <a:endParaRPr lang="lt-LT" sz="4000" dirty="0" smtClean="0"/>
          </a:p>
          <a:p>
            <a:pPr marL="0" indent="0">
              <a:buNone/>
            </a:pPr>
            <a:endParaRPr lang="lt-LT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92" y="188640"/>
            <a:ext cx="1444625" cy="12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Skaidrumas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Ruduo</Template>
  <TotalTime>145</TotalTime>
  <Words>161</Words>
  <Application>Microsoft Office PowerPoint</Application>
  <PresentationFormat>Demonstracija ekrane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Autumn</vt:lpstr>
      <vt:lpstr>Sudurtiniai žodžiai</vt:lpstr>
      <vt:lpstr>Voratinklis </vt:lpstr>
      <vt:lpstr>Kiek yra sudurtinių žodžių?</vt:lpstr>
      <vt:lpstr>Sudaryk ir perkaityk sudurtinius žodžius</vt:lpstr>
      <vt:lpstr>Perskaityk sudurtinius žodžius.  Prašyk, iš kokių žodžių jie sudaryti.</vt:lpstr>
      <vt:lpstr>Ištaisyk klaidas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Ingrida</dc:creator>
  <cp:lastModifiedBy>Ingrida</cp:lastModifiedBy>
  <cp:revision>21</cp:revision>
  <dcterms:created xsi:type="dcterms:W3CDTF">2012-10-03T11:12:57Z</dcterms:created>
  <dcterms:modified xsi:type="dcterms:W3CDTF">2014-02-04T11:58:30Z</dcterms:modified>
</cp:coreProperties>
</file>