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4ADC69-6CD6-425E-8CA7-923639A45A20}" type="datetimeFigureOut">
              <a:rPr lang="lt-LT" smtClean="0"/>
              <a:pPr/>
              <a:t>2014.01.30</a:t>
            </a:fld>
            <a:endParaRPr lang="lt-LT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72E9A9-5EFA-429E-82CC-962782D34EE4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4ADC69-6CD6-425E-8CA7-923639A45A20}" type="datetimeFigureOut">
              <a:rPr lang="lt-LT" smtClean="0"/>
              <a:pPr/>
              <a:t>2014.01.30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72E9A9-5EFA-429E-82CC-962782D34EE4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4ADC69-6CD6-425E-8CA7-923639A45A20}" type="datetimeFigureOut">
              <a:rPr lang="lt-LT" smtClean="0"/>
              <a:pPr/>
              <a:t>2014.01.30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72E9A9-5EFA-429E-82CC-962782D34EE4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4ADC69-6CD6-425E-8CA7-923639A45A20}" type="datetimeFigureOut">
              <a:rPr lang="lt-LT" smtClean="0"/>
              <a:pPr/>
              <a:t>2014.01.30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72E9A9-5EFA-429E-82CC-962782D34EE4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4ADC69-6CD6-425E-8CA7-923639A45A20}" type="datetimeFigureOut">
              <a:rPr lang="lt-LT" smtClean="0"/>
              <a:pPr/>
              <a:t>2014.01.30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72E9A9-5EFA-429E-82CC-962782D34EE4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4ADC69-6CD6-425E-8CA7-923639A45A20}" type="datetimeFigureOut">
              <a:rPr lang="lt-LT" smtClean="0"/>
              <a:pPr/>
              <a:t>2014.01.30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72E9A9-5EFA-429E-82CC-962782D34EE4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4ADC69-6CD6-425E-8CA7-923639A45A20}" type="datetimeFigureOut">
              <a:rPr lang="lt-LT" smtClean="0"/>
              <a:pPr/>
              <a:t>2014.01.30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72E9A9-5EFA-429E-82CC-962782D34EE4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4ADC69-6CD6-425E-8CA7-923639A45A20}" type="datetimeFigureOut">
              <a:rPr lang="lt-LT" smtClean="0"/>
              <a:pPr/>
              <a:t>2014.01.30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72E9A9-5EFA-429E-82CC-962782D34EE4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4ADC69-6CD6-425E-8CA7-923639A45A20}" type="datetimeFigureOut">
              <a:rPr lang="lt-LT" smtClean="0"/>
              <a:pPr/>
              <a:t>2014.01.30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72E9A9-5EFA-429E-82CC-962782D34EE4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4ADC69-6CD6-425E-8CA7-923639A45A20}" type="datetimeFigureOut">
              <a:rPr lang="lt-LT" smtClean="0"/>
              <a:pPr/>
              <a:t>2014.01.30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72E9A9-5EFA-429E-82CC-962782D34EE4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4ADC69-6CD6-425E-8CA7-923639A45A20}" type="datetimeFigureOut">
              <a:rPr lang="lt-LT" smtClean="0"/>
              <a:pPr/>
              <a:t>2014.01.30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72E9A9-5EFA-429E-82CC-962782D34EE4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34ADC69-6CD6-425E-8CA7-923639A45A20}" type="datetimeFigureOut">
              <a:rPr lang="lt-LT" smtClean="0"/>
              <a:pPr/>
              <a:t>2014.01.30</a:t>
            </a:fld>
            <a:endParaRPr lang="lt-L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lt-LT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E72E9A9-5EFA-429E-82CC-962782D34EE4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lt-LT" sz="4800" dirty="0" smtClean="0">
                <a:latin typeface="Arial" pitchFamily="34" charset="0"/>
                <a:cs typeface="Arial" pitchFamily="34" charset="0"/>
              </a:rPr>
              <a:t>Nekaitomos kalbos dalys</a:t>
            </a:r>
            <a:endParaRPr lang="lt-LT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2924944"/>
            <a:ext cx="7406640" cy="1752600"/>
          </a:xfrm>
        </p:spPr>
        <p:txBody>
          <a:bodyPr>
            <a:normAutofit/>
          </a:bodyPr>
          <a:lstStyle/>
          <a:p>
            <a:r>
              <a:rPr lang="lt-LT" sz="9600" dirty="0" smtClean="0">
                <a:latin typeface="Arial" pitchFamily="34" charset="0"/>
                <a:cs typeface="Arial" pitchFamily="34" charset="0"/>
              </a:rPr>
              <a:t>Prielinksniai </a:t>
            </a:r>
            <a:endParaRPr lang="lt-LT" sz="9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sz="5400" dirty="0" smtClean="0">
                <a:latin typeface="Arial" pitchFamily="34" charset="0"/>
                <a:cs typeface="Arial" pitchFamily="34" charset="0"/>
              </a:rPr>
              <a:t>Prielinksnis -</a:t>
            </a:r>
            <a:endParaRPr lang="lt-LT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708392" cy="5149552"/>
          </a:xfrm>
        </p:spPr>
        <p:txBody>
          <a:bodyPr>
            <a:noAutofit/>
          </a:bodyPr>
          <a:lstStyle/>
          <a:p>
            <a:r>
              <a:rPr lang="lt-LT" sz="4000" dirty="0" smtClean="0">
                <a:latin typeface="Arial" pitchFamily="34" charset="0"/>
                <a:cs typeface="Arial" pitchFamily="34" charset="0"/>
              </a:rPr>
              <a:t>tai kalbos dalis, kuri </a:t>
            </a:r>
            <a:r>
              <a:rPr lang="lt-LT" sz="4000" b="1" dirty="0" smtClean="0">
                <a:latin typeface="Arial" pitchFamily="34" charset="0"/>
                <a:cs typeface="Arial" pitchFamily="34" charset="0"/>
              </a:rPr>
              <a:t>eina su linksniu </a:t>
            </a:r>
            <a:r>
              <a:rPr lang="lt-LT" sz="4000" dirty="0" smtClean="0">
                <a:latin typeface="Arial" pitchFamily="34" charset="0"/>
                <a:cs typeface="Arial" pitchFamily="34" charset="0"/>
              </a:rPr>
              <a:t>ir nurodo jo ryšį su kitais žodžiais.</a:t>
            </a:r>
          </a:p>
          <a:p>
            <a:r>
              <a:rPr lang="lt-LT" sz="4000" dirty="0" smtClean="0">
                <a:latin typeface="Arial" pitchFamily="34" charset="0"/>
                <a:cs typeface="Arial" pitchFamily="34" charset="0"/>
              </a:rPr>
              <a:t>tai nesavarankiška kalbos dalis, </a:t>
            </a:r>
            <a:r>
              <a:rPr lang="lt-LT" sz="4000" b="1" dirty="0" smtClean="0">
                <a:latin typeface="Arial" pitchFamily="34" charset="0"/>
                <a:cs typeface="Arial" pitchFamily="34" charset="0"/>
              </a:rPr>
              <a:t>jo nekaitome</a:t>
            </a:r>
            <a:r>
              <a:rPr lang="lt-LT" sz="4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lt-LT" sz="4000" dirty="0" smtClean="0">
                <a:latin typeface="Arial" pitchFamily="34" charset="0"/>
                <a:cs typeface="Arial" pitchFamily="34" charset="0"/>
              </a:rPr>
              <a:t>Prielinksniais jungiami </a:t>
            </a:r>
            <a:r>
              <a:rPr lang="lt-LT" sz="4000" b="1" dirty="0" smtClean="0">
                <a:latin typeface="Arial" pitchFamily="34" charset="0"/>
                <a:cs typeface="Arial" pitchFamily="34" charset="0"/>
              </a:rPr>
              <a:t>trys linksniai – kilmininkas, galininkas ir įnagininkas.</a:t>
            </a:r>
          </a:p>
          <a:p>
            <a:endParaRPr lang="lt-LT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lt-LT" sz="4400" dirty="0" smtClean="0">
                <a:latin typeface="Arial" pitchFamily="34" charset="0"/>
                <a:cs typeface="Arial" pitchFamily="34" charset="0"/>
              </a:rPr>
              <a:t>Su </a:t>
            </a:r>
            <a:r>
              <a:rPr lang="lt-LT" sz="4400" b="1" dirty="0" smtClean="0">
                <a:latin typeface="Arial" pitchFamily="34" charset="0"/>
                <a:cs typeface="Arial" pitchFamily="34" charset="0"/>
              </a:rPr>
              <a:t>kilmininko (ko?)</a:t>
            </a:r>
            <a:r>
              <a:rPr lang="lt-LT" sz="4400" dirty="0" smtClean="0">
                <a:latin typeface="Arial" pitchFamily="34" charset="0"/>
                <a:cs typeface="Arial" pitchFamily="34" charset="0"/>
              </a:rPr>
              <a:t>linksniu eina šie prielinksniai:</a:t>
            </a:r>
            <a:endParaRPr lang="lt-LT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lt-LT" sz="4000" dirty="0" smtClean="0">
                <a:latin typeface="Arial" pitchFamily="34" charset="0"/>
                <a:cs typeface="Arial" pitchFamily="34" charset="0"/>
              </a:rPr>
              <a:t>Ant             šalia         arti </a:t>
            </a:r>
          </a:p>
          <a:p>
            <a:r>
              <a:rPr lang="lt-LT" sz="4000" dirty="0" smtClean="0">
                <a:latin typeface="Arial" pitchFamily="34" charset="0"/>
                <a:cs typeface="Arial" pitchFamily="34" charset="0"/>
              </a:rPr>
              <a:t>Abipus       tarp         dėka   </a:t>
            </a:r>
          </a:p>
          <a:p>
            <a:r>
              <a:rPr lang="lt-LT" sz="4000" dirty="0" smtClean="0">
                <a:latin typeface="Arial" pitchFamily="34" charset="0"/>
                <a:cs typeface="Arial" pitchFamily="34" charset="0"/>
              </a:rPr>
              <a:t>Anapus        už           link  </a:t>
            </a:r>
          </a:p>
          <a:p>
            <a:r>
              <a:rPr lang="lt-LT" sz="4000" dirty="0" smtClean="0">
                <a:latin typeface="Arial" pitchFamily="34" charset="0"/>
                <a:cs typeface="Arial" pitchFamily="34" charset="0"/>
              </a:rPr>
              <a:t>Be               virš            iš</a:t>
            </a:r>
          </a:p>
          <a:p>
            <a:r>
              <a:rPr lang="lt-LT" sz="4000" dirty="0" smtClean="0">
                <a:latin typeface="Arial" pitchFamily="34" charset="0"/>
                <a:cs typeface="Arial" pitchFamily="34" charset="0"/>
              </a:rPr>
              <a:t>Nuo           šiapus          netoli</a:t>
            </a:r>
          </a:p>
          <a:p>
            <a:r>
              <a:rPr lang="lt-LT" sz="4000" dirty="0" smtClean="0">
                <a:latin typeface="Arial" pitchFamily="34" charset="0"/>
                <a:cs typeface="Arial" pitchFamily="34" charset="0"/>
              </a:rPr>
              <a:t>Greta          kitapus        pirma    </a:t>
            </a:r>
          </a:p>
          <a:p>
            <a:r>
              <a:rPr lang="lt-LT" sz="4000" dirty="0" smtClean="0">
                <a:latin typeface="Arial" pitchFamily="34" charset="0"/>
                <a:cs typeface="Arial" pitchFamily="34" charset="0"/>
              </a:rPr>
              <a:t>Iki               anot             po</a:t>
            </a:r>
          </a:p>
          <a:p>
            <a:r>
              <a:rPr lang="lt-LT" sz="4000" dirty="0" smtClean="0">
                <a:latin typeface="Arial" pitchFamily="34" charset="0"/>
                <a:cs typeface="Arial" pitchFamily="34" charset="0"/>
              </a:rPr>
              <a:t>Dėl               prie</a:t>
            </a:r>
            <a:endParaRPr lang="lt-LT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t-LT" sz="4000" dirty="0" smtClean="0">
                <a:latin typeface="Arial" pitchFamily="34" charset="0"/>
                <a:cs typeface="Arial" pitchFamily="34" charset="0"/>
              </a:rPr>
              <a:t>Su </a:t>
            </a:r>
            <a:r>
              <a:rPr lang="lt-LT" sz="4000" b="1" dirty="0" smtClean="0">
                <a:latin typeface="Arial" pitchFamily="34" charset="0"/>
                <a:cs typeface="Arial" pitchFamily="34" charset="0"/>
              </a:rPr>
              <a:t>galininko (ką?)</a:t>
            </a:r>
            <a:r>
              <a:rPr lang="lt-LT" sz="4000" dirty="0" smtClean="0">
                <a:latin typeface="Arial" pitchFamily="34" charset="0"/>
                <a:cs typeface="Arial" pitchFamily="34" charset="0"/>
              </a:rPr>
              <a:t>linksniu eina šie prielinksniai: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lt-LT" sz="4300" dirty="0" smtClean="0">
                <a:latin typeface="Arial" pitchFamily="34" charset="0"/>
                <a:cs typeface="Arial" pitchFamily="34" charset="0"/>
              </a:rPr>
              <a:t>Į</a:t>
            </a:r>
          </a:p>
          <a:p>
            <a:r>
              <a:rPr lang="lt-LT" sz="4300" dirty="0" smtClean="0">
                <a:latin typeface="Arial" pitchFamily="34" charset="0"/>
                <a:cs typeface="Arial" pitchFamily="34" charset="0"/>
              </a:rPr>
              <a:t>Per                 </a:t>
            </a:r>
          </a:p>
          <a:p>
            <a:r>
              <a:rPr lang="lt-LT" sz="4300" dirty="0" smtClean="0">
                <a:latin typeface="Arial" pitchFamily="34" charset="0"/>
                <a:cs typeface="Arial" pitchFamily="34" charset="0"/>
              </a:rPr>
              <a:t>Pro</a:t>
            </a:r>
          </a:p>
          <a:p>
            <a:r>
              <a:rPr lang="lt-LT" sz="4300" dirty="0" smtClean="0">
                <a:latin typeface="Arial" pitchFamily="34" charset="0"/>
                <a:cs typeface="Arial" pitchFamily="34" charset="0"/>
              </a:rPr>
              <a:t>Apie</a:t>
            </a:r>
          </a:p>
          <a:p>
            <a:r>
              <a:rPr lang="lt-LT" sz="4300" dirty="0" smtClean="0">
                <a:latin typeface="Arial" pitchFamily="34" charset="0"/>
                <a:cs typeface="Arial" pitchFamily="34" charset="0"/>
              </a:rPr>
              <a:t>Aplink</a:t>
            </a:r>
          </a:p>
          <a:p>
            <a:r>
              <a:rPr lang="lt-LT" sz="4300" dirty="0" smtClean="0">
                <a:latin typeface="Arial" pitchFamily="34" charset="0"/>
                <a:cs typeface="Arial" pitchFamily="34" charset="0"/>
              </a:rPr>
              <a:t>Pagal</a:t>
            </a:r>
          </a:p>
          <a:p>
            <a:r>
              <a:rPr lang="lt-LT" sz="4300" dirty="0" smtClean="0">
                <a:latin typeface="Arial" pitchFamily="34" charset="0"/>
                <a:cs typeface="Arial" pitchFamily="34" charset="0"/>
              </a:rPr>
              <a:t>Pas</a:t>
            </a:r>
          </a:p>
          <a:p>
            <a:r>
              <a:rPr lang="lt-LT" sz="4300" dirty="0" smtClean="0">
                <a:latin typeface="Arial" pitchFamily="34" charset="0"/>
                <a:cs typeface="Arial" pitchFamily="34" charset="0"/>
              </a:rPr>
              <a:t>Paskui</a:t>
            </a:r>
          </a:p>
          <a:p>
            <a:endParaRPr lang="lt-L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sz="4000" dirty="0" smtClean="0">
                <a:latin typeface="Arial" pitchFamily="34" charset="0"/>
                <a:cs typeface="Arial" pitchFamily="34" charset="0"/>
              </a:rPr>
              <a:t>Su </a:t>
            </a:r>
            <a:r>
              <a:rPr lang="lt-LT" sz="4000" b="1" dirty="0" smtClean="0">
                <a:latin typeface="Arial" pitchFamily="34" charset="0"/>
                <a:cs typeface="Arial" pitchFamily="34" charset="0"/>
              </a:rPr>
              <a:t>įnagininko (kuo?)</a:t>
            </a:r>
            <a:r>
              <a:rPr lang="lt-LT" sz="4000" dirty="0" smtClean="0">
                <a:latin typeface="Arial" pitchFamily="34" charset="0"/>
                <a:cs typeface="Arial" pitchFamily="34" charset="0"/>
              </a:rPr>
              <a:t>linksniu eina šie prielinksniai: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Su</a:t>
            </a:r>
          </a:p>
          <a:p>
            <a:r>
              <a:rPr lang="lt-LT" dirty="0" smtClean="0"/>
              <a:t>Sulig</a:t>
            </a:r>
          </a:p>
          <a:p>
            <a:r>
              <a:rPr lang="lt-LT" dirty="0" smtClean="0"/>
              <a:t>Ties</a:t>
            </a:r>
          </a:p>
          <a:p>
            <a:r>
              <a:rPr lang="lt-LT" dirty="0" smtClean="0"/>
              <a:t>po</a:t>
            </a:r>
            <a:endParaRPr lang="lt-L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</TotalTime>
  <Words>106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Solstice</vt:lpstr>
      <vt:lpstr>Nekaitomos kalbos dalys</vt:lpstr>
      <vt:lpstr>Prielinksnis -</vt:lpstr>
      <vt:lpstr>Su kilmininko (ko?)linksniu eina šie prielinksniai:</vt:lpstr>
      <vt:lpstr>Su galininko (ką?)linksniu eina šie prielinksniai:</vt:lpstr>
      <vt:lpstr>Su įnagininko (kuo?)linksniu eina šie prielinksniai: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Nekaitomos kalbos dalys</dc:title>
  <dc:creator>Dell</dc:creator>
  <cp:lastModifiedBy>Dell</cp:lastModifiedBy>
  <cp:revision>6</cp:revision>
  <dcterms:created xsi:type="dcterms:W3CDTF">2014-01-06T18:46:19Z</dcterms:created>
  <dcterms:modified xsi:type="dcterms:W3CDTF">2014-01-30T19:23:40Z</dcterms:modified>
</cp:coreProperties>
</file>