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endParaRPr lang="lt-LT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E9E287F1-6656-4C9F-992F-FDB2F803161B}" type="datetimeFigureOut">
              <a:rPr lang="lt-LT"/>
              <a:pPr/>
              <a:t>2012.05.16</a:t>
            </a:fld>
            <a:endParaRPr lang="lt-LT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endParaRPr lang="lt-LT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ECF786F7-B93B-4E1A-BBA4-68587CC39B12}" type="slidenum">
              <a:rPr lang="lt-LT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apvalintas stačiakampis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uapvalintas stačiakamp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Antraštė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20" name="Paantraštė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lt-LT" smtClean="0"/>
              <a:t>Spustelėkite ruošinio paantraštės stiliui keisti</a:t>
            </a:r>
            <a:endParaRPr lang="en-US"/>
          </a:p>
        </p:txBody>
      </p:sp>
      <p:sp>
        <p:nvSpPr>
          <p:cNvPr id="7" name="Datos vietos rezervavimo ženklas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0E2A4E-8403-4FD7-BF16-8AA8B650A54F}" type="datetimeFigureOut">
              <a:rPr lang="lt-LT"/>
              <a:pPr>
                <a:defRPr/>
              </a:pPr>
              <a:t>2012.05.16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t-LT"/>
          </a:p>
        </p:txBody>
      </p:sp>
      <p:sp>
        <p:nvSpPr>
          <p:cNvPr id="9" name="Skaidrės numerio vietos rezervavimo ženklas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D37601-2E75-4985-AC26-598942E3BD8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069A0-FE49-405A-AD32-F1A6F93A0211}" type="datetimeFigureOut">
              <a:rPr lang="lt-LT"/>
              <a:pPr>
                <a:defRPr/>
              </a:pPr>
              <a:t>2012.05.16</a:t>
            </a:fld>
            <a:endParaRPr lang="lt-LT"/>
          </a:p>
        </p:txBody>
      </p:sp>
      <p:sp>
        <p:nvSpPr>
          <p:cNvPr id="5" name="Poraštės vietos rezervavimo ženklas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78CE7-8B70-4480-A9D2-040E7D55CDB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B784E-9BC9-4CC6-955F-2D2B880AA740}" type="datetimeFigureOut">
              <a:rPr lang="lt-LT"/>
              <a:pPr>
                <a:defRPr/>
              </a:pPr>
              <a:t>2012.05.16</a:t>
            </a:fld>
            <a:endParaRPr lang="lt-LT"/>
          </a:p>
        </p:txBody>
      </p:sp>
      <p:sp>
        <p:nvSpPr>
          <p:cNvPr id="5" name="Poraštės vietos rezervavimo ženklas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DA7F6-68BC-44B5-A9E5-FD225D6AC8F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0EE89-E240-47C2-B858-882A22561B9E}" type="datetimeFigureOut">
              <a:rPr lang="lt-LT"/>
              <a:pPr>
                <a:defRPr/>
              </a:pPr>
              <a:t>2012.05.16</a:t>
            </a:fld>
            <a:endParaRPr lang="lt-LT"/>
          </a:p>
        </p:txBody>
      </p:sp>
      <p:sp>
        <p:nvSpPr>
          <p:cNvPr id="5" name="Poraštės vietos rezervavimo ženklas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0F1E6-6C0F-4822-B046-602290A7832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apvalintas stačiakampis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uapvalintas stačiakamp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7662DC-6B2B-435D-8BD1-CE3094F0AF05}" type="datetimeFigureOut">
              <a:rPr lang="lt-LT"/>
              <a:pPr>
                <a:defRPr/>
              </a:pPr>
              <a:t>2012.05.16</a:t>
            </a:fld>
            <a:endParaRPr lang="lt-LT"/>
          </a:p>
        </p:txBody>
      </p:sp>
      <p:sp>
        <p:nvSpPr>
          <p:cNvPr id="7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t-LT"/>
          </a:p>
        </p:txBody>
      </p:sp>
      <p:sp>
        <p:nvSpPr>
          <p:cNvPr id="8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BD2549-4576-44BE-B114-B19DEA3D98B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Datos vietos rezervavimo ženklas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FDB2C-EB25-48B5-AC09-69A8C951ABD8}" type="datetimeFigureOut">
              <a:rPr lang="lt-LT"/>
              <a:pPr>
                <a:defRPr/>
              </a:pPr>
              <a:t>2012.05.16</a:t>
            </a:fld>
            <a:endParaRPr lang="lt-LT"/>
          </a:p>
        </p:txBody>
      </p:sp>
      <p:sp>
        <p:nvSpPr>
          <p:cNvPr id="6" name="Poraštės vietos rezervavimo ženklas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8B065-90F0-4097-A463-3C803718E46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os vietos rezervavimo ženklas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7938B-11BE-421C-A55D-474D279A295F}" type="datetimeFigureOut">
              <a:rPr lang="lt-LT"/>
              <a:pPr>
                <a:defRPr/>
              </a:pPr>
              <a:t>2012.05.16</a:t>
            </a:fld>
            <a:endParaRPr lang="lt-LT"/>
          </a:p>
        </p:txBody>
      </p:sp>
      <p:sp>
        <p:nvSpPr>
          <p:cNvPr id="8" name="Poraštės vietos rezervavimo ženklas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1277C-DBB2-4CC3-84E9-567E711D187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Datos vietos rezervavimo ženklas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EEEC4-32C9-44F8-8FD5-9A574550C280}" type="datetimeFigureOut">
              <a:rPr lang="lt-LT"/>
              <a:pPr>
                <a:defRPr/>
              </a:pPr>
              <a:t>2012.05.16</a:t>
            </a:fld>
            <a:endParaRPr lang="lt-LT"/>
          </a:p>
        </p:txBody>
      </p:sp>
      <p:sp>
        <p:nvSpPr>
          <p:cNvPr id="4" name="Poraštės vietos rezervavimo ženklas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95132-3F94-4629-A78A-69586C1991E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apvalintas stačiakampis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E68042-5360-4DFA-8B37-709E3A9E7941}" type="datetimeFigureOut">
              <a:rPr lang="lt-LT"/>
              <a:pPr>
                <a:defRPr/>
              </a:pPr>
              <a:t>2012.05.16</a:t>
            </a:fld>
            <a:endParaRPr lang="lt-LT"/>
          </a:p>
        </p:txBody>
      </p:sp>
      <p:sp>
        <p:nvSpPr>
          <p:cNvPr id="4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t-LT"/>
          </a:p>
        </p:txBody>
      </p:sp>
      <p:sp>
        <p:nvSpPr>
          <p:cNvPr id="5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08EB58-D311-4393-8F15-E18973F1082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Datos vietos rezervavimo ženklas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77776-27DE-43CF-91CD-9EEED1F94E29}" type="datetimeFigureOut">
              <a:rPr lang="lt-LT"/>
              <a:pPr>
                <a:defRPr/>
              </a:pPr>
              <a:t>2012.05.16</a:t>
            </a:fld>
            <a:endParaRPr lang="lt-LT"/>
          </a:p>
        </p:txBody>
      </p:sp>
      <p:sp>
        <p:nvSpPr>
          <p:cNvPr id="6" name="Poraštės vietos rezervavimo ženklas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C8E39-496E-44D0-91DA-B3948D6959C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apvalintas stačiakampis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Kvadratas su vienu užapvalintu kampu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lt-LT" noProof="0" smtClean="0"/>
              <a:t>Spustelėkite piktogramą, jei norite įtraukti paveikslėlį</a:t>
            </a:r>
            <a:endParaRPr lang="en-US" noProof="0"/>
          </a:p>
        </p:txBody>
      </p:sp>
      <p:sp>
        <p:nvSpPr>
          <p:cNvPr id="7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CAFDEF-9F3C-494C-A91C-067FB2C760A4}" type="datetimeFigureOut">
              <a:rPr lang="lt-LT"/>
              <a:pPr>
                <a:defRPr/>
              </a:pPr>
              <a:t>2012.05.16</a:t>
            </a:fld>
            <a:endParaRPr lang="lt-LT"/>
          </a:p>
        </p:txBody>
      </p:sp>
      <p:sp>
        <p:nvSpPr>
          <p:cNvPr id="8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t-LT"/>
          </a:p>
        </p:txBody>
      </p:sp>
      <p:sp>
        <p:nvSpPr>
          <p:cNvPr id="9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0FB6FF-09EE-4AB5-B510-3B550A2C900F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apvalintas stačiakampis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apvalintas stačiakamp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Pavadinimo vietos rezervavimo ženkla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1031" name="Teksto vietos rezervavimo ženklas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smtClean="0"/>
          </a:p>
        </p:txBody>
      </p:sp>
      <p:sp>
        <p:nvSpPr>
          <p:cNvPr id="25" name="Datos vietos rezervavimo ženklas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B4BA13C-4F2A-4AD9-9FF3-EDA9A623A549}" type="datetimeFigureOut">
              <a:rPr lang="lt-LT"/>
              <a:pPr>
                <a:defRPr/>
              </a:pPr>
              <a:t>2012.05.16</a:t>
            </a:fld>
            <a:endParaRPr lang="lt-LT"/>
          </a:p>
        </p:txBody>
      </p:sp>
      <p:sp>
        <p:nvSpPr>
          <p:cNvPr id="18" name="Poraštės vietos rezervavimo ženklas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4E06DA5-552A-4379-A878-39F49B47B60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67" r:id="rId8"/>
    <p:sldLayoutId id="2147483675" r:id="rId9"/>
    <p:sldLayoutId id="2147483666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lt.wikipedia.org/wiki/Vaizdas:01-Magpie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lt.wikipedia.org/wiki/Vaizdas:Tawny_wiki_edit1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lt.wikipedia.org/wiki/Vaizdas:Eagle.owl.arp.750pix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lt.wikipedia.org/wiki/Vaizdas:Blue_Tit_aka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lt.wikipedia.org/wiki/Vaizdas:Bullfinch_at_Pennington_Flash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lt.wikipedia.org/wiki/Vaizdas:Cygnus_olor_2_(Marek_Szczepanek)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lt.wikipedia.org/wiki/Vaizdas:Vanellus_vanellus_1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188913"/>
            <a:ext cx="7772400" cy="29527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lt-LT" sz="6000" dirty="0" smtClean="0">
                <a:solidFill>
                  <a:schemeClr val="accent3">
                    <a:lumMod val="50000"/>
                  </a:schemeClr>
                </a:solidFill>
              </a:rPr>
              <a:t>PAUKŠČIAI</a:t>
            </a:r>
            <a:endParaRPr lang="lt-LT" sz="6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314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60800"/>
            <a:ext cx="6400800" cy="2232025"/>
          </a:xfrm>
        </p:spPr>
        <p:txBody>
          <a:bodyPr/>
          <a:lstStyle/>
          <a:p>
            <a:pPr marL="36513">
              <a:spcBef>
                <a:spcPct val="0"/>
              </a:spcBef>
            </a:pPr>
            <a:r>
              <a:rPr lang="lt-LT" sz="5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Įrašyk </a:t>
            </a:r>
            <a:r>
              <a:rPr lang="lt-LT" sz="5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lt-LT" sz="5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arba </a:t>
            </a:r>
            <a:r>
              <a:rPr lang="lt-LT" sz="54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uo</a:t>
            </a:r>
          </a:p>
          <a:p>
            <a:pPr marL="36513">
              <a:spcBef>
                <a:spcPct val="0"/>
              </a:spcBef>
            </a:pPr>
            <a:r>
              <a:rPr lang="lt-LT" sz="5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e,ė</a:t>
            </a:r>
            <a:r>
              <a:rPr lang="lt-LT" sz="5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arba </a:t>
            </a:r>
            <a:r>
              <a:rPr lang="lt-LT" sz="54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3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lt-LT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4941888"/>
            <a:ext cx="8229600" cy="11842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lt-LT" sz="5400" smtClean="0">
                <a:latin typeface="Times New Roman" pitchFamily="18" charset="0"/>
                <a:cs typeface="Times New Roman" pitchFamily="18" charset="0"/>
              </a:rPr>
              <a:t>VIKR__LIS  ER___LIS</a:t>
            </a:r>
          </a:p>
        </p:txBody>
      </p:sp>
      <p:pic>
        <p:nvPicPr>
          <p:cNvPr id="4" name="Paveikslėlis 3" descr="http://4.bp.blogspot.com/-pvoacfwXvVQ/ThKxArSyYsI/AAAAAAAAAp8/ahZNT5rYleY/s400/Bald+Eagle+pic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260350"/>
            <a:ext cx="4608512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38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lt-LT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5300663"/>
            <a:ext cx="8229600" cy="8255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lt-LT" sz="4800" smtClean="0">
                <a:latin typeface="Times New Roman" pitchFamily="18" charset="0"/>
                <a:cs typeface="Times New Roman" pitchFamily="18" charset="0"/>
              </a:rPr>
              <a:t>DARBŠT__LIS  GANDRAS</a:t>
            </a:r>
          </a:p>
        </p:txBody>
      </p:sp>
      <p:pic>
        <p:nvPicPr>
          <p:cNvPr id="4" name="Paveikslėlis 3" descr="http://www.blogas.lt/uploads/v/Vasarojus/2145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260350"/>
            <a:ext cx="3887788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97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lt-LT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5300663"/>
            <a:ext cx="8229600" cy="8255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lt-LT" sz="5400" smtClean="0">
                <a:latin typeface="Times New Roman" pitchFamily="18" charset="0"/>
                <a:cs typeface="Times New Roman" pitchFamily="18" charset="0"/>
              </a:rPr>
              <a:t>SMALS___LĖ  ŠARKA</a:t>
            </a:r>
          </a:p>
        </p:txBody>
      </p:sp>
      <p:pic>
        <p:nvPicPr>
          <p:cNvPr id="4" name="Paveikslėlis 3" descr="Šarka (Pica pica)">
            <a:hlinkClick r:id="rId2" tooltip="&quot;Šarka (Pica pica)&quot;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5513" y="333375"/>
            <a:ext cx="5400675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2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lt-LT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5084763"/>
            <a:ext cx="8229600" cy="10414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lt-LT" sz="5400" smtClean="0">
                <a:latin typeface="Times New Roman" pitchFamily="18" charset="0"/>
                <a:cs typeface="Times New Roman" pitchFamily="18" charset="0"/>
              </a:rPr>
              <a:t>ILGAK__JĖ G__RVĖ</a:t>
            </a:r>
          </a:p>
        </p:txBody>
      </p:sp>
      <p:pic>
        <p:nvPicPr>
          <p:cNvPr id="4" name="Paveikslėlis 3" descr="http://dukstos.projektas.lt/foto_fauna/Crex%20cr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333375"/>
            <a:ext cx="3960813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24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lt-LT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4941888"/>
            <a:ext cx="8229600" cy="1184275"/>
          </a:xfrm>
        </p:spPr>
        <p:txBody>
          <a:bodyPr>
            <a:normAutofit fontScale="85000" lnSpcReduction="10000"/>
          </a:bodyPr>
          <a:lstStyle/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lt-LT" sz="5400" dirty="0" smtClean="0"/>
              <a:t>IŠMINTING__JI PEL__DA</a:t>
            </a:r>
            <a:endParaRPr lang="lt-LT" sz="5400" dirty="0"/>
          </a:p>
        </p:txBody>
      </p:sp>
      <p:pic>
        <p:nvPicPr>
          <p:cNvPr id="4" name="Paveikslėlis 3" descr="Naminė pelėda (Strix aluco)">
            <a:hlinkClick r:id="rId2" tooltip="&quot;Naminė pelėda (Strix aluco)&quot;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260350"/>
            <a:ext cx="273685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68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lt-LT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5084763"/>
            <a:ext cx="8229600" cy="1041400"/>
          </a:xfrm>
        </p:spPr>
        <p:txBody>
          <a:bodyPr>
            <a:normAutofit fontScale="85000" lnSpcReduction="10000"/>
          </a:bodyPr>
          <a:lstStyle/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lt-LT" sz="5400" dirty="0" smtClean="0"/>
              <a:t>GUDR___LIS AP____KAS</a:t>
            </a:r>
            <a:endParaRPr lang="lt-LT" sz="5400" dirty="0"/>
          </a:p>
        </p:txBody>
      </p:sp>
      <p:pic>
        <p:nvPicPr>
          <p:cNvPr id="4" name="Paveikslėlis 3" descr="Didysis apuokas (Bubo bubo)">
            <a:hlinkClick r:id="rId2" tooltip="&quot;Didysis apuokas (Bubo bubo)&quot;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2138" y="260350"/>
            <a:ext cx="3095625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38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lt-LT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5013325"/>
            <a:ext cx="8229600" cy="1112838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lt-LT" sz="5400" smtClean="0"/>
              <a:t>GELT__NOJI  ZYL___</a:t>
            </a:r>
          </a:p>
        </p:txBody>
      </p:sp>
      <p:pic>
        <p:nvPicPr>
          <p:cNvPr id="4" name="Paveikslėlis 3" descr="Mėlynoji zylė (Parus caeruleus)">
            <a:hlinkClick r:id="rId2" tooltip="&quot;Mėlynoji zylė (Parus caeruleus)&quot;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333375"/>
            <a:ext cx="360045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38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lt-LT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5229225"/>
            <a:ext cx="8229600" cy="896938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lt-LT" sz="5400" smtClean="0"/>
              <a:t>MAŽ__JI SN____GENA</a:t>
            </a:r>
          </a:p>
        </p:txBody>
      </p:sp>
      <p:pic>
        <p:nvPicPr>
          <p:cNvPr id="4" name="Paveikslėlis 3" descr="http://upload.wikimedia.org/wikipedia/commons/thumb/5/57/Bullfinch_at_Pennington_Flash.jpg/240px-Bullfinch_at_Pennington_Flash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260350"/>
            <a:ext cx="475297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38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lt-LT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5084763"/>
            <a:ext cx="8229600" cy="1041400"/>
          </a:xfrm>
        </p:spPr>
        <p:txBody>
          <a:bodyPr>
            <a:normAutofit fontScale="92500"/>
          </a:bodyPr>
          <a:lstStyle/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lt-LT" sz="5400" dirty="0" smtClean="0"/>
              <a:t>KARAL__NĖ  GULB____</a:t>
            </a:r>
            <a:endParaRPr lang="lt-LT" sz="5400" dirty="0"/>
          </a:p>
        </p:txBody>
      </p:sp>
      <p:pic>
        <p:nvPicPr>
          <p:cNvPr id="4" name="Paveikslėlis 3" descr="Gulbė nebylė (Cygnus olor)">
            <a:hlinkClick r:id="rId2" tooltip="&quot;Gulbė nebylė (Cygnus olor)&quot;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333375"/>
            <a:ext cx="518477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2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lt-LT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5229225"/>
            <a:ext cx="8229600" cy="896938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lt-LT" sz="5400" smtClean="0">
                <a:latin typeface="Times New Roman" pitchFamily="18" charset="0"/>
                <a:cs typeface="Times New Roman" pitchFamily="18" charset="0"/>
              </a:rPr>
              <a:t>MARG___JI  PEMP___</a:t>
            </a:r>
          </a:p>
        </p:txBody>
      </p:sp>
      <p:pic>
        <p:nvPicPr>
          <p:cNvPr id="4" name="Paveikslėlis 3" descr="Pempė (Vanellus vanellus)">
            <a:hlinkClick r:id="rId2" tooltip="&quot;Pempė (Vanellus vanellus)&quot;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260350"/>
            <a:ext cx="5184775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24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lt-LT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4941888"/>
            <a:ext cx="8229600" cy="11842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lt-LT" sz="5400" smtClean="0"/>
              <a:t>RAIB__JI  G__GUTĖ</a:t>
            </a:r>
          </a:p>
        </p:txBody>
      </p:sp>
      <p:pic>
        <p:nvPicPr>
          <p:cNvPr id="4" name="Paveikslėlis 3" descr="http://www.europosskautai.lt/laikrastis/images/stories/2011_05/Gegut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260350"/>
            <a:ext cx="47529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as">
  <a:themeElements>
    <a:clrScheme name="Aspekta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a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a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47</Words>
  <Application>Microsoft Office PowerPoint</Application>
  <PresentationFormat>On-screen Show (4:3)</PresentationFormat>
  <Paragraphs>14</Paragraphs>
  <Slides>12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Dizaino šablonas</vt:lpstr>
      </vt:variant>
      <vt:variant>
        <vt:i4>5</vt:i4>
      </vt:variant>
      <vt:variant>
        <vt:lpstr>Skaidrių pavadinimai</vt:lpstr>
      </vt:variant>
      <vt:variant>
        <vt:i4>12</vt:i4>
      </vt:variant>
    </vt:vector>
  </HeadingPairs>
  <TitlesOfParts>
    <vt:vector size="22" baseType="lpstr">
      <vt:lpstr>Verdana</vt:lpstr>
      <vt:lpstr>Arial</vt:lpstr>
      <vt:lpstr>Wingdings 2</vt:lpstr>
      <vt:lpstr>Calibri</vt:lpstr>
      <vt:lpstr>Times New Roman</vt:lpstr>
      <vt:lpstr>Aspektas</vt:lpstr>
      <vt:lpstr>Aspektas</vt:lpstr>
      <vt:lpstr>Aspektas</vt:lpstr>
      <vt:lpstr>Aspektas</vt:lpstr>
      <vt:lpstr>Aspektas</vt:lpstr>
      <vt:lpstr>PAUKŠČIAI</vt:lpstr>
      <vt:lpstr>Skaidrė 2</vt:lpstr>
      <vt:lpstr>Skaidrė 3</vt:lpstr>
      <vt:lpstr>Skaidrė 4</vt:lpstr>
      <vt:lpstr>Skaidrė 5</vt:lpstr>
      <vt:lpstr>Skaidrė 6</vt:lpstr>
      <vt:lpstr>Skaidrė 7</vt:lpstr>
      <vt:lpstr>Skaidrė 8</vt:lpstr>
      <vt:lpstr>Skaidrė 9</vt:lpstr>
      <vt:lpstr>Skaidrė 10</vt:lpstr>
      <vt:lpstr>Skaidrė 11</vt:lpstr>
      <vt:lpstr>Skaidrė 12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Skaidrė 1</dc:title>
  <dc:creator>Raimundas</dc:creator>
  <cp:lastModifiedBy>Stasys</cp:lastModifiedBy>
  <cp:revision>10</cp:revision>
  <dcterms:created xsi:type="dcterms:W3CDTF">2012-04-26T15:10:09Z</dcterms:created>
  <dcterms:modified xsi:type="dcterms:W3CDTF">2012-05-16T02:11:36Z</dcterms:modified>
</cp:coreProperties>
</file>