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72" r:id="rId5"/>
    <p:sldId id="258" r:id="rId6"/>
    <p:sldId id="260" r:id="rId7"/>
    <p:sldId id="261" r:id="rId8"/>
    <p:sldId id="262" r:id="rId9"/>
    <p:sldId id="267" r:id="rId10"/>
    <p:sldId id="263" r:id="rId11"/>
    <p:sldId id="265" r:id="rId12"/>
    <p:sldId id="264" r:id="rId13"/>
    <p:sldId id="269" r:id="rId14"/>
    <p:sldId id="268" r:id="rId15"/>
    <p:sldId id="266" r:id="rId16"/>
    <p:sldId id="271" r:id="rId17"/>
    <p:sldId id="270" r:id="rId18"/>
    <p:sldId id="276" r:id="rId19"/>
    <p:sldId id="273" r:id="rId20"/>
    <p:sldId id="274" r:id="rId21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tačiakampis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Suapvalintas stačiakamp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aantraštė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lt-LT" smtClean="0"/>
              <a:t>Spustelėkite ruošinio paantraštės stiliui keisti</a:t>
            </a:r>
            <a:endParaRPr kumimoji="0" lang="en-US"/>
          </a:p>
        </p:txBody>
      </p:sp>
      <p:sp>
        <p:nvSpPr>
          <p:cNvPr id="28" name="Datos vietos rezervavimo ženklas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A6726-1FC7-492E-8D51-76A7F271CACE}" type="datetimeFigureOut">
              <a:rPr lang="lt-LT" smtClean="0"/>
              <a:pPr/>
              <a:t>2013.05.07</a:t>
            </a:fld>
            <a:endParaRPr lang="lt-LT"/>
          </a:p>
        </p:txBody>
      </p:sp>
      <p:sp>
        <p:nvSpPr>
          <p:cNvPr id="17" name="Poraštės vietos rezervavimo ženklas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29" name="Skaidrės numerio vietos rezervavimo ženklas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0743E61-F680-414C-853F-B57DEC2DC49D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7" name="Stačiakampis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Stačiakampis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ačiakampis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Antraštė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A6726-1FC7-492E-8D51-76A7F271CACE}" type="datetimeFigureOut">
              <a:rPr lang="lt-LT" smtClean="0"/>
              <a:pPr/>
              <a:t>2013.05.07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43E61-F680-414C-853F-B57DEC2DC49D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A6726-1FC7-492E-8D51-76A7F271CACE}" type="datetimeFigureOut">
              <a:rPr lang="lt-LT" smtClean="0"/>
              <a:pPr/>
              <a:t>2013.05.07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43E61-F680-414C-853F-B57DEC2DC49D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A6726-1FC7-492E-8D51-76A7F271CACE}" type="datetimeFigureOut">
              <a:rPr lang="lt-LT" smtClean="0"/>
              <a:pPr/>
              <a:t>2013.05.07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43E61-F680-414C-853F-B57DEC2DC49D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8" name="Turinio vietos rezervavimo ženklas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kcijos antraštė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tačiakampis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Suapvalintas stačiakamp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A6726-1FC7-492E-8D51-76A7F271CACE}" type="datetimeFigureOut">
              <a:rPr lang="lt-LT" smtClean="0"/>
              <a:pPr/>
              <a:t>2013.05.07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lt-LT"/>
          </a:p>
        </p:txBody>
      </p:sp>
      <p:sp>
        <p:nvSpPr>
          <p:cNvPr id="7" name="Stačiakampis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Stačiakampis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ačiakampis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0743E61-F680-414C-853F-B57DEC2DC49D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A6726-1FC7-492E-8D51-76A7F271CACE}" type="datetimeFigureOut">
              <a:rPr lang="lt-LT" smtClean="0"/>
              <a:pPr/>
              <a:t>2013.05.07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43E61-F680-414C-853F-B57DEC2DC49D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9" name="Turinio vietos rezervavimo ženklas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11" name="Turinio vietos rezervavimo ženklas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A6726-1FC7-492E-8D51-76A7F271CACE}" type="datetimeFigureOut">
              <a:rPr lang="lt-LT" smtClean="0"/>
              <a:pPr/>
              <a:t>2013.05.07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43E61-F680-414C-853F-B57DEC2DC49D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11" name="Turinio vietos rezervavimo ženklas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13" name="Turinio vietos rezervavimo ženklas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A6726-1FC7-492E-8D51-76A7F271CACE}" type="datetimeFigureOut">
              <a:rPr lang="lt-LT" smtClean="0"/>
              <a:pPr/>
              <a:t>2013.05.07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43E61-F680-414C-853F-B57DEC2DC49D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A6726-1FC7-492E-8D51-76A7F271CACE}" type="datetimeFigureOut">
              <a:rPr lang="lt-LT" smtClean="0"/>
              <a:pPr/>
              <a:t>2013.05.07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43E61-F680-414C-853F-B57DEC2DC49D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ačiakampis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Suapvalintas stačiakamp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A6726-1FC7-492E-8D51-76A7F271CACE}" type="datetimeFigureOut">
              <a:rPr lang="lt-LT" smtClean="0"/>
              <a:pPr/>
              <a:t>2013.05.07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43E61-F680-414C-853F-B57DEC2DC49D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11" name="Turinio vietos rezervavimo ženklas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A6726-1FC7-492E-8D51-76A7F271CACE}" type="datetimeFigureOut">
              <a:rPr lang="lt-LT" smtClean="0"/>
              <a:pPr/>
              <a:t>2013.05.07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0743E61-F680-414C-853F-B57DEC2DC49D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11" name="Stačiakampis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ačiakampis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ačiakampis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lt-LT" smtClean="0"/>
              <a:t>Spustelėkite piktogramą, jei norite įtraukti paveikslėlį</a:t>
            </a:r>
            <a:endParaRPr kumimoji="0"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ačiakampis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Suapvalintas stačiakamp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avadinimo vietos rezervavimo ženkla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13" name="Teksto vietos rezervavimo ženklas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  <a:p>
            <a:pPr lvl="1" eaLnBrk="1" latinLnBrk="0" hangingPunct="1"/>
            <a:r>
              <a:rPr kumimoji="0" lang="lt-LT" smtClean="0"/>
              <a:t>Antras lygmuo</a:t>
            </a:r>
          </a:p>
          <a:p>
            <a:pPr lvl="2" eaLnBrk="1" latinLnBrk="0" hangingPunct="1"/>
            <a:r>
              <a:rPr kumimoji="0" lang="lt-LT" smtClean="0"/>
              <a:t>Trečias lygmuo</a:t>
            </a:r>
          </a:p>
          <a:p>
            <a:pPr lvl="3" eaLnBrk="1" latinLnBrk="0" hangingPunct="1"/>
            <a:r>
              <a:rPr kumimoji="0" lang="lt-LT" smtClean="0"/>
              <a:t>Ketvirtas lygmuo</a:t>
            </a:r>
          </a:p>
          <a:p>
            <a:pPr lvl="4" eaLnBrk="1" latinLnBrk="0" hangingPunct="1"/>
            <a:r>
              <a:rPr kumimoji="0" lang="lt-LT" smtClean="0"/>
              <a:t>Penktas lygmuo</a:t>
            </a:r>
            <a:endParaRPr kumimoji="0" lang="en-US"/>
          </a:p>
        </p:txBody>
      </p:sp>
      <p:sp>
        <p:nvSpPr>
          <p:cNvPr id="14" name="Datos vietos rezervavimo ženklas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5FA6726-1FC7-492E-8D51-76A7F271CACE}" type="datetimeFigureOut">
              <a:rPr lang="lt-LT" smtClean="0"/>
              <a:pPr/>
              <a:t>2013.05.07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lt-LT"/>
          </a:p>
        </p:txBody>
      </p:sp>
      <p:sp>
        <p:nvSpPr>
          <p:cNvPr id="23" name="Skaidrės numerio vietos rezervavimo ženklas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0743E61-F680-414C-853F-B57DEC2DC49D}" type="slidenum">
              <a:rPr lang="lt-LT" smtClean="0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lavinamukai.jimdo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lt-LT" sz="2000" dirty="0"/>
              <a:t>Parengė  specialioji pedagogė Ana Stankutė     </a:t>
            </a:r>
            <a:endParaRPr lang="lt-LT" sz="2000" dirty="0" smtClean="0"/>
          </a:p>
          <a:p>
            <a:r>
              <a:rPr lang="lt-LT" sz="2000" dirty="0" smtClean="0"/>
              <a:t>Naudoti </a:t>
            </a:r>
            <a:r>
              <a:rPr lang="lt-LT" sz="2000" dirty="0"/>
              <a:t>paveikslėliai  </a:t>
            </a:r>
            <a:r>
              <a:rPr lang="lt-LT" sz="2000" u="sng" dirty="0">
                <a:hlinkClick r:id="rId2"/>
              </a:rPr>
              <a:t>http://lavinamukai.jimdo.com</a:t>
            </a:r>
            <a:endParaRPr lang="lt-LT" sz="2000" dirty="0"/>
          </a:p>
        </p:txBody>
      </p:sp>
      <p:sp>
        <p:nvSpPr>
          <p:cNvPr id="2" name="Antraštė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 dirty="0" smtClean="0"/>
              <a:t>Naminiai gyvūnai ir jų jaunikliai</a:t>
            </a:r>
            <a:endParaRPr lang="lt-LT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4" name="Turinio vietos rezervavimo ženklas 3" descr="p0015_%25D0%25BD%25D0%25BE%25D0%25B2%25D1%258B%25D0%25B9%2520%25D1%2580%25D0%25B0%25D0%25B7%25D0%25BC%25D0%25B5%25D1%2580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476672"/>
            <a:ext cx="7631954" cy="5327104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 dirty="0"/>
          </a:p>
        </p:txBody>
      </p:sp>
      <p:pic>
        <p:nvPicPr>
          <p:cNvPr id="4" name="Turinio vietos rezervavimo ženklas 3" descr="p0019_%25D0%25BD%25D0%25BE%25D0%25B2%25D1%258B%25D0%25B9%2520%25D1%2580%25D0%25B0%25D0%25B7%25D0%25BC%25D0%25B5%25D1%2580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332656"/>
            <a:ext cx="7631954" cy="5327104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4" name="Turinio vietos rezervavimo ženklas 3" descr="p0017_%25D0%25BD%25D0%25BE%25D0%25B2%25D1%258B%25D0%25B9%2520%25D1%2580%25D0%25B0%25D0%25B7%25D0%25BC%25D0%25B5%25D1%2580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620688"/>
            <a:ext cx="7528791" cy="5255096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4" name="Turinio vietos rezervavimo ženklas 3" descr="p0027_%25D0%25BD%25D0%25BE%25D0%25B2%25D1%258B%25D0%25B9%2520%25D1%2580%25D0%25B0%25D0%25B7%25D0%25BC%25D0%25B5%25D1%2580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836712"/>
            <a:ext cx="7425627" cy="5183088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4" name="Turinio vietos rezervavimo ženklas 3" descr="p0025_%25D0%25BD%25D0%25BE%25D0%25B2%25D1%258B%25D0%25B9%2520%25D1%2580%25D0%25B0%25D0%25B7%25D0%25BC%25D0%25B5%25D1%2580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620688"/>
            <a:ext cx="7735117" cy="5399112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4" name="Turinio vietos rezervavimo ženklas 3" descr="p0021_%25D0%25BD%25D0%25BE%25D0%25B2%25D1%258B%25D0%25B9%2520%25D1%2580%25D0%25B0%25D0%25B7%25D0%25BC%25D0%25B5%25D1%2580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620688"/>
            <a:ext cx="7735117" cy="5399112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4" name="Turinio vietos rezervavimo ženklas 3" descr="p0031_%25D0%25BD%25D0%25BE%25D0%25B2%25D1%258B%25D0%25B9%2520%25D1%2580%25D0%25B0%25D0%25B7%25D0%25BC%25D0%25B5%25D1%2580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476672"/>
            <a:ext cx="7838280" cy="5471120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4" name="Turinio vietos rezervavimo ženklas 3" descr="p0029_%25D0%25BD%25D0%25BE%25D0%25B2%25D1%258B%25D0%25B9%2520%25D1%2580%25D0%25B0%25D0%25B7%25D0%25BC%25D0%25B5%25D1%2580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692696"/>
            <a:ext cx="7425627" cy="5183088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Kokius gyvūnus matei?</a:t>
            </a:r>
            <a:endParaRPr lang="lt-L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urinio vietos rezervavimo ženklas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Šunį ir ...</a:t>
            </a:r>
          </a:p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Avį ir ...</a:t>
            </a:r>
          </a:p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Karvę ir ...</a:t>
            </a:r>
          </a:p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Triušį ir ...</a:t>
            </a:r>
          </a:p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Kiaulę ir ...</a:t>
            </a:r>
          </a:p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Ožką ir ...</a:t>
            </a:r>
          </a:p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Katę ir ...</a:t>
            </a:r>
          </a:p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Arklį ir ...</a:t>
            </a:r>
          </a:p>
          <a:p>
            <a:endParaRPr lang="lt-LT" dirty="0" smtClean="0">
              <a:latin typeface="Times New Roman" pitchFamily="18" charset="0"/>
              <a:cs typeface="Times New Roman" pitchFamily="18" charset="0"/>
            </a:endParaRPr>
          </a:p>
          <a:p>
            <a:endParaRPr lang="lt-LT" dirty="0" smtClean="0">
              <a:latin typeface="Times New Roman" pitchFamily="18" charset="0"/>
              <a:cs typeface="Times New Roman" pitchFamily="18" charset="0"/>
            </a:endParaRPr>
          </a:p>
          <a:p>
            <a:endParaRPr lang="lt-LT" dirty="0" smtClean="0">
              <a:latin typeface="Times New Roman" pitchFamily="18" charset="0"/>
              <a:cs typeface="Times New Roman" pitchFamily="18" charset="0"/>
            </a:endParaRPr>
          </a:p>
          <a:p>
            <a:endParaRPr lang="lt-LT" dirty="0" smtClean="0">
              <a:latin typeface="Times New Roman" pitchFamily="18" charset="0"/>
              <a:cs typeface="Times New Roman" pitchFamily="18" charset="0"/>
            </a:endParaRPr>
          </a:p>
          <a:p>
            <a:endParaRPr lang="lt-LT" dirty="0" smtClean="0">
              <a:latin typeface="Times New Roman" pitchFamily="18" charset="0"/>
              <a:cs typeface="Times New Roman" pitchFamily="18" charset="0"/>
            </a:endParaRPr>
          </a:p>
          <a:p>
            <a:endParaRPr lang="lt-LT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Sugalvok sakinius su žodžiais</a:t>
            </a:r>
            <a:endParaRPr lang="lt-L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Triušiukas</a:t>
            </a:r>
          </a:p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Kumeliukas</a:t>
            </a:r>
          </a:p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Kačiukas</a:t>
            </a:r>
          </a:p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Ėriukas</a:t>
            </a:r>
          </a:p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Ožiukas </a:t>
            </a:r>
            <a:endParaRPr lang="lt-LT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4" name="Turinio vietos rezervavimo ženklas 3" descr="p0003_%25D0%25BD%25D0%25BE%25D0%25B2%25D1%258B%25D0%25B9%2520%25D1%2580%25D0%25B0%25D0%25B7%25D0%25BC%25D0%25B5%25D1%2580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260648"/>
            <a:ext cx="7704856" cy="5682524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Dar kartą peržiūrėk paveikslėlius</a:t>
            </a:r>
            <a:endParaRPr lang="lt-L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ir parašyk žodžius,  kurių pirmoji raidė </a:t>
            </a:r>
            <a:r>
              <a:rPr lang="lt-LT" sz="6000" dirty="0" smtClean="0">
                <a:latin typeface="Times New Roman" pitchFamily="18" charset="0"/>
                <a:cs typeface="Times New Roman" pitchFamily="18" charset="0"/>
              </a:rPr>
              <a:t>K</a:t>
            </a:r>
            <a:endParaRPr lang="lt-LT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4" name="Turinio vietos rezervavimo ženklas 3" descr="p0007_%25D0%25BD%25D0%25BE%25D0%25B2%25D1%258B%25D0%25B9%2520%25D1%2580%25D0%25B0%25D0%25B7%25D0%25BC%25D0%25B5%25D1%2580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260648"/>
            <a:ext cx="7838280" cy="5471120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4" name="Turinio vietos rezervavimo ženklas 3" descr="p0033_%25D0%25BD%25D0%25BE%25D0%25B2%25D1%258B%25D0%25B9%2520%25D1%2580%25D0%25B0%25D0%25B7%25D0%25BC%25D0%25B5%25D1%2580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332656"/>
            <a:ext cx="7838280" cy="5471120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4" name="Turinio vietos rezervavimo ženklas 3" descr="p0005_%25D0%25BD%25D0%25BE%25D0%25B2%25D1%258B%25D0%25B9%2520%25D1%2580%25D0%25B0%25D0%25B7%25D0%25BC%25D0%25B5%25D1%2580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692696"/>
            <a:ext cx="7735117" cy="5399112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4" name="Turinio vietos rezervavimo ženklas 3" descr="p0009_%25D0%25BD%25D0%25BE%25D0%25B2%25D1%258B%25D0%25B9%2520%25D1%2580%25D0%25B0%25D0%25B7%25D0%25BC%25D0%25B5%25D1%2580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476672"/>
            <a:ext cx="7735117" cy="5399112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4" name="Turinio vietos rezervavimo ženklas 3" descr="p0011_%25D0%25BD%25D0%25BE%25D0%25B2%25D1%258B%25D0%25B9%2520%25D1%2580%25D0%25B0%25D0%25B7%25D0%25BC%25D0%25B5%25D1%2580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404664"/>
            <a:ext cx="7735117" cy="5399112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4" name="Turinio vietos rezervavimo ženklas 3" descr="p0013_%25D0%25BD%25D0%25BE%25D0%25B2%25D1%258B%25D0%25B9%2520%25D1%2580%25D0%25B0%25D0%25B7%25D0%25BC%25D0%25B5%25D1%2580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476672"/>
            <a:ext cx="7631954" cy="5327104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4" name="Turinio vietos rezervavimo ženklas 3" descr="p0023_%25D0%25BD%25D0%25BE%25D0%25B2%25D1%258B%25D0%25B9%2520%25D1%2580%25D0%25B0%25D0%25B7%25D0%25BC%25D0%25B5%25D1%2580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404664"/>
            <a:ext cx="7941444" cy="5543128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ygybė">
  <a:themeElements>
    <a:clrScheme name="Lygybė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Lygybė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ygybė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215</TotalTime>
  <Words>64</Words>
  <Application>Microsoft Office PowerPoint</Application>
  <PresentationFormat>Demonstracija ekrane (4:3)</PresentationFormat>
  <Paragraphs>24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20</vt:i4>
      </vt:variant>
    </vt:vector>
  </HeadingPairs>
  <TitlesOfParts>
    <vt:vector size="21" baseType="lpstr">
      <vt:lpstr>Lygybė</vt:lpstr>
      <vt:lpstr>Naminiai gyvūnai ir jų jaunikliai</vt:lpstr>
      <vt:lpstr>Skaidrė 2</vt:lpstr>
      <vt:lpstr>Skaidrė 3</vt:lpstr>
      <vt:lpstr>Skaidrė 4</vt:lpstr>
      <vt:lpstr>Skaidrė 5</vt:lpstr>
      <vt:lpstr>Skaidrė 6</vt:lpstr>
      <vt:lpstr>Skaidrė 7</vt:lpstr>
      <vt:lpstr>Skaidrė 8</vt:lpstr>
      <vt:lpstr>Skaidrė 9</vt:lpstr>
      <vt:lpstr>Skaidrė 10</vt:lpstr>
      <vt:lpstr>Skaidrė 11</vt:lpstr>
      <vt:lpstr>Skaidrė 12</vt:lpstr>
      <vt:lpstr>Skaidrė 13</vt:lpstr>
      <vt:lpstr>Skaidrė 14</vt:lpstr>
      <vt:lpstr>Skaidrė 15</vt:lpstr>
      <vt:lpstr>Skaidrė 16</vt:lpstr>
      <vt:lpstr>Skaidrė 17</vt:lpstr>
      <vt:lpstr>Kokius gyvūnus matei?</vt:lpstr>
      <vt:lpstr>Sugalvok sakinius su žodžiais</vt:lpstr>
      <vt:lpstr>Dar kartą peržiūrėk paveikslėlius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Naminiai gyvūnai ir jų jaunikliai</dc:title>
  <dc:creator>GEDIMINAS</dc:creator>
  <cp:lastModifiedBy>GEDIMINAS</cp:lastModifiedBy>
  <cp:revision>23</cp:revision>
  <dcterms:created xsi:type="dcterms:W3CDTF">2013-04-09T09:19:16Z</dcterms:created>
  <dcterms:modified xsi:type="dcterms:W3CDTF">2013-05-07T10:06:57Z</dcterms:modified>
</cp:coreProperties>
</file>