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1" r:id="rId3"/>
    <p:sldId id="258" r:id="rId4"/>
    <p:sldId id="260" r:id="rId5"/>
    <p:sldId id="267" r:id="rId6"/>
    <p:sldId id="259" r:id="rId7"/>
    <p:sldId id="262" r:id="rId8"/>
    <p:sldId id="263" r:id="rId9"/>
    <p:sldId id="268" r:id="rId10"/>
    <p:sldId id="264" r:id="rId11"/>
    <p:sldId id="269" r:id="rId12"/>
    <p:sldId id="265" r:id="rId13"/>
    <p:sldId id="270" r:id="rId14"/>
    <p:sldId id="266" r:id="rId15"/>
    <p:sldId id="272" r:id="rId16"/>
    <p:sldId id="273" r:id="rId17"/>
  </p:sldIdLst>
  <p:sldSz cx="12188825" cy="6858000"/>
  <p:notesSz cx="6858000" cy="9144000"/>
  <p:defaultTextStyle>
    <a:defPPr rtl="0">
      <a:defRPr lang="lt-l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6182" autoAdjust="0"/>
  </p:normalViewPr>
  <p:slideViewPr>
    <p:cSldViewPr showGuides="1">
      <p:cViewPr varScale="1">
        <p:scale>
          <a:sx n="122" d="100"/>
          <a:sy n="122" d="100"/>
        </p:scale>
        <p:origin x="96" y="12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>
              <a:solidFill>
                <a:schemeClr val="tx2"/>
              </a:solidFill>
            </a:endParaRP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EEC707-0B94-4CA8-9E20-663FC93B65FD}" type="datetime1">
              <a:rPr lang="lt-LT" smtClean="0">
                <a:solidFill>
                  <a:schemeClr val="tx2"/>
                </a:solidFill>
              </a:rPr>
              <a:t>2021-01-26</a:t>
            </a:fld>
            <a:endParaRPr lang="lt-LT" dirty="0">
              <a:solidFill>
                <a:schemeClr val="tx2"/>
              </a:solidFill>
            </a:endParaRPr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>
              <a:solidFill>
                <a:schemeClr val="tx2"/>
              </a:solidFill>
            </a:endParaRP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lt-LT" smtClean="0">
                <a:solidFill>
                  <a:schemeClr val="tx2"/>
                </a:solidFill>
              </a:rPr>
              <a:t>‹#›</a:t>
            </a:fld>
            <a:endParaRPr lang="lt-L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167A7C-D69C-41F6-A6E1-048B030BD102}" type="datetime1">
              <a:rPr lang="lt-LT" smtClean="0"/>
              <a:pPr/>
              <a:t>2021-01-26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noProof="0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lt-LT" smtClean="0"/>
              <a:pPr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9621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7508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366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9339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noProof="0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6532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944405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16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3622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3100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lt-LT" smtClean="0"/>
              <a:pPr rtl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91656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66741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73583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89614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4122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lt-LT" smtClean="0"/>
              <a:pPr rtl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787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ė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12 stačiakampis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 dirty="0"/>
            </a:p>
          </p:txBody>
        </p:sp>
        <p:grpSp>
          <p:nvGrpSpPr>
            <p:cNvPr id="12" name="11 grupė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8 paveikslėlis" descr="Sudėtinės knyg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9 stačiakampis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lt-LT" noProof="0" dirty="0"/>
              </a:p>
            </p:txBody>
          </p:sp>
        </p:grpSp>
      </p:grp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noProof="0"/>
              <a:t>Spustelėkite norėdami redaguoti šablono paantraštės stilių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D96EC2-E991-4510-B166-26CE21E8613F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7" name="6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11" name="10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FD75F9-2CC5-457C-9E59-BCC69B45C78F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1F04F-5466-4A7A-A254-8572166BB9F8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6B7F49-3E1A-4D85-B2C6-C188C0C14375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kcijos antraštė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ė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3 stačiakampis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 dirty="0"/>
            </a:p>
          </p:txBody>
        </p:sp>
        <p:pic>
          <p:nvPicPr>
            <p:cNvPr id="10" name="9 paveikslėli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10 stačiakampis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lt-LT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4 paveikslėlis" descr="Sudėtinės knyg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1 pavadinimas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8" name="2 paantraštė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noProof="0"/>
              <a:t>Spustelėkite norėdami redaguoti šablono paantraštės stilių</a:t>
            </a:r>
            <a:endParaRPr lang="lt-LT" noProof="0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D14458-2979-4471-A54E-FEBFEC184DAE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  <a:p>
            <a:pPr lvl="8" rtl="0"/>
            <a:endParaRPr lang="lt-LT" noProof="0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8D0B1B-9644-4D16-8767-847D98C66D30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4F078A-AEBD-42B2-9EFE-5C6CD84F838B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3BFF0-3637-4C1C-B1E7-2C87836E3E65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8C1038-C9E7-4A96-90C3-E44C6071CFF3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lt-LT" noProof="0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2931D9-A616-4A46-9E7D-CE0DC9018F7D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o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stačiakampis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lt-LT" noProof="0" dirty="0"/>
          </a:p>
        </p:txBody>
      </p: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lt-LT" noProof="0"/>
              <a:t>Spustelėkite piktogramą norėdami įtraukti paveikslėlį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5B7CB5-A74D-4FA1-B23C-1BAF7E7D5543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ė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9 stačiakampis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 dirty="0"/>
            </a:p>
          </p:txBody>
        </p:sp>
        <p:sp>
          <p:nvSpPr>
            <p:cNvPr id="8" name="7 stačiakampis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lt-LT" noProof="0" dirty="0"/>
            </a:p>
          </p:txBody>
        </p: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lt-LT" noProof="0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A1F96195-839A-4BD5-AC0B-C035028A7494}" type="datetime1">
              <a:rPr lang="lt-LT" noProof="0" smtClean="0"/>
              <a:t>2021-01-26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book/read/82289785/ZUIKELIO-PILKU%C4%8CIO-VIE%C5%A0NAG%C4%96-DAR%C5%B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lt-LT" dirty="0"/>
              <a:t>Mokomės su kiškiais</a:t>
            </a:r>
          </a:p>
        </p:txBody>
      </p:sp>
      <p:sp>
        <p:nvSpPr>
          <p:cNvPr id="5" name="4 paantraštė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lt-LT" dirty="0"/>
              <a:t>Kristina Stankutė-Matė</a:t>
            </a:r>
          </a:p>
          <a:p>
            <a:pPr rtl="0"/>
            <a:r>
              <a:rPr lang="lt-LT" dirty="0"/>
              <a:t>2021-01-06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782044" y="548680"/>
            <a:ext cx="6984776" cy="5544616"/>
          </a:xfrm>
        </p:spPr>
        <p:txBody>
          <a:bodyPr rtlCol="0">
            <a:normAutofit fontScale="90000"/>
          </a:bodyPr>
          <a:lstStyle/>
          <a:p>
            <a:pPr rtl="0"/>
            <a:r>
              <a:rPr lang="lt-LT" sz="4800" b="1" dirty="0"/>
              <a:t>KIŠKIS   VALGO   MORKĄ.</a:t>
            </a:r>
            <a:br>
              <a:rPr lang="lt-LT" sz="4800" b="1" dirty="0"/>
            </a:br>
            <a:br>
              <a:rPr lang="lt-LT" sz="4800" b="1" dirty="0"/>
            </a:br>
            <a:r>
              <a:rPr lang="lt-LT" sz="4800" b="1" dirty="0"/>
              <a:t>LAPĖ   MIEGA   MIŠKE.</a:t>
            </a:r>
            <a:br>
              <a:rPr lang="lt-LT" sz="4800" b="1" dirty="0"/>
            </a:br>
            <a:br>
              <a:rPr lang="lt-LT" sz="4800" b="1" dirty="0"/>
            </a:br>
            <a:r>
              <a:rPr lang="lt-LT" sz="4800" b="1" dirty="0"/>
              <a:t>MEŠKA   LAIŽO   MEDŲ.</a:t>
            </a:r>
            <a:br>
              <a:rPr lang="lt-LT" sz="4800" b="1" dirty="0"/>
            </a:br>
            <a:br>
              <a:rPr lang="lt-LT" sz="4800" b="1" dirty="0"/>
            </a:br>
            <a:r>
              <a:rPr lang="lt-LT" sz="4800" b="1" dirty="0"/>
              <a:t>VILKAS   GAUDO   KIŠKĮ.</a:t>
            </a:r>
            <a:br>
              <a:rPr lang="lt-LT" dirty="0"/>
            </a:br>
            <a:br>
              <a:rPr lang="lt-LT" dirty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21804" y="2730500"/>
            <a:ext cx="10661410" cy="1397000"/>
          </a:xfrm>
        </p:spPr>
        <p:txBody>
          <a:bodyPr rtlCol="0">
            <a:normAutofit/>
          </a:bodyPr>
          <a:lstStyle/>
          <a:p>
            <a:pPr rtl="0"/>
            <a:r>
              <a:rPr lang="lt-LT" sz="9600" dirty="0"/>
              <a:t>PA KLAU SY KI ME</a:t>
            </a:r>
          </a:p>
        </p:txBody>
      </p:sp>
    </p:spTree>
    <p:extLst>
      <p:ext uri="{BB962C8B-B14F-4D97-AF65-F5344CB8AC3E}">
        <p14:creationId xmlns:p14="http://schemas.microsoft.com/office/powerpoint/2010/main" val="14312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lt-LT" dirty="0">
                <a:hlinkClick r:id="rId3"/>
              </a:rPr>
              <a:t>https://www.storyjumper.com/book/read/82289785/ZUIKELIO-PILKU%C4%8CIO-VIE%C5%A0NAG%C4%96-DAR%C5%BDE#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21804" y="2730500"/>
            <a:ext cx="10661410" cy="1397000"/>
          </a:xfrm>
        </p:spPr>
        <p:txBody>
          <a:bodyPr rtlCol="0">
            <a:normAutofit/>
          </a:bodyPr>
          <a:lstStyle/>
          <a:p>
            <a:pPr rtl="0"/>
            <a:r>
              <a:rPr lang="lt-LT" sz="9600" dirty="0"/>
              <a:t>NU  PIEŠ  KI  ME</a:t>
            </a:r>
          </a:p>
        </p:txBody>
      </p:sp>
    </p:spTree>
    <p:extLst>
      <p:ext uri="{BB962C8B-B14F-4D97-AF65-F5344CB8AC3E}">
        <p14:creationId xmlns:p14="http://schemas.microsoft.com/office/powerpoint/2010/main" val="24122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C755578-AA91-4D56-8042-21FD570A5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392"/>
            <a:ext cx="5400600" cy="70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93813" y="-314120"/>
            <a:ext cx="10945216" cy="2735008"/>
          </a:xfrm>
        </p:spPr>
        <p:txBody>
          <a:bodyPr rtlCol="0">
            <a:normAutofit/>
          </a:bodyPr>
          <a:lstStyle/>
          <a:p>
            <a:pPr algn="ctr" rtl="0"/>
            <a:r>
              <a:rPr lang="lt-LT" sz="8800" dirty="0"/>
              <a:t>Kaip tau šiandien sekėsi?</a:t>
            </a:r>
          </a:p>
        </p:txBody>
      </p:sp>
      <p:pic>
        <p:nvPicPr>
          <p:cNvPr id="1026" name="Picture 2" descr="Žiūrėti šaltinio vaizdą">
            <a:extLst>
              <a:ext uri="{FF2B5EF4-FFF2-40B4-BE49-F238E27FC236}">
                <a16:creationId xmlns:a16="http://schemas.microsoft.com/office/drawing/2014/main" id="{A29F668F-82CD-4ADB-9CD9-BCBB6921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Žiūrėti šaltinio vaizdą">
            <a:extLst>
              <a:ext uri="{FF2B5EF4-FFF2-40B4-BE49-F238E27FC236}">
                <a16:creationId xmlns:a16="http://schemas.microsoft.com/office/drawing/2014/main" id="{58F8CDA6-1291-4558-8AF5-779ABC65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3" y="1663544"/>
            <a:ext cx="4203823" cy="513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Žiūrėti šaltinio vaizdą">
            <a:extLst>
              <a:ext uri="{FF2B5EF4-FFF2-40B4-BE49-F238E27FC236}">
                <a16:creationId xmlns:a16="http://schemas.microsoft.com/office/drawing/2014/main" id="{AE9FAF17-2E03-438A-834C-8EFFEC88E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362" y="5031422"/>
            <a:ext cx="1256065" cy="153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Žiūrėti šaltinio vaizdą">
            <a:extLst>
              <a:ext uri="{FF2B5EF4-FFF2-40B4-BE49-F238E27FC236}">
                <a16:creationId xmlns:a16="http://schemas.microsoft.com/office/drawing/2014/main" id="{F4B31BB5-54B3-47B9-A1D3-E79D6632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535" y="3695700"/>
            <a:ext cx="237172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21804" y="2730500"/>
            <a:ext cx="10661410" cy="1397000"/>
          </a:xfrm>
        </p:spPr>
        <p:txBody>
          <a:bodyPr rtlCol="0">
            <a:noAutofit/>
          </a:bodyPr>
          <a:lstStyle/>
          <a:p>
            <a:pPr algn="ctr" rtl="0"/>
            <a:r>
              <a:rPr lang="lt-LT" sz="10000" dirty="0"/>
              <a:t>AČIŪ!</a:t>
            </a:r>
          </a:p>
        </p:txBody>
      </p:sp>
    </p:spTree>
    <p:extLst>
      <p:ext uri="{BB962C8B-B14F-4D97-AF65-F5344CB8AC3E}">
        <p14:creationId xmlns:p14="http://schemas.microsoft.com/office/powerpoint/2010/main" val="1507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125860" y="2730500"/>
            <a:ext cx="10157354" cy="1397000"/>
          </a:xfrm>
        </p:spPr>
        <p:txBody>
          <a:bodyPr rtlCol="0">
            <a:normAutofit/>
          </a:bodyPr>
          <a:lstStyle/>
          <a:p>
            <a:pPr rtl="0"/>
            <a:r>
              <a:rPr lang="lt-LT" sz="9600" dirty="0"/>
              <a:t>PA KAL BĖ KI ME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/>
          <a:p>
            <a:pPr rtl="0"/>
            <a:r>
              <a:rPr lang="lt-LT" sz="3200" dirty="0"/>
              <a:t>Sveikas, Herkau!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BA225B9-F731-46D5-A07B-824AC1EBF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8190"/>
          <a:stretch/>
        </p:blipFill>
        <p:spPr>
          <a:xfrm>
            <a:off x="2437765" y="279401"/>
            <a:ext cx="7313295" cy="4448175"/>
          </a:xfrm>
          <a:prstGeom prst="rect">
            <a:avLst/>
          </a:prstGeom>
          <a:noFill/>
        </p:spPr>
      </p:pic>
      <p:sp>
        <p:nvSpPr>
          <p:cNvPr id="3" name="2 turini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lt-LT" sz="2000" dirty="0"/>
              <a:t>- Kokia šventė ką tik praėjo?</a:t>
            </a:r>
          </a:p>
          <a:p>
            <a:pPr rtl="0">
              <a:spcAft>
                <a:spcPts val="600"/>
              </a:spcAft>
            </a:pPr>
            <a:r>
              <a:rPr lang="lt-LT" sz="2000" dirty="0"/>
              <a:t>- Kokių dovanų radai po eglute?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15735" y="-603448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/>
              <a:t>Papasakok, ką matai paveikslėlyje.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1FFB3F01-B361-4D15-8CB7-3BE6E321FB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6140" y="692696"/>
            <a:ext cx="4608512" cy="6270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21804" y="2730500"/>
            <a:ext cx="10661410" cy="1397000"/>
          </a:xfrm>
        </p:spPr>
        <p:txBody>
          <a:bodyPr rtlCol="0">
            <a:normAutofit fontScale="90000"/>
          </a:bodyPr>
          <a:lstStyle/>
          <a:p>
            <a:pPr rtl="0"/>
            <a:r>
              <a:rPr lang="lt-LT" sz="9600" dirty="0"/>
              <a:t>PA SKAI ČIUO KI ME</a:t>
            </a:r>
          </a:p>
        </p:txBody>
      </p:sp>
    </p:spTree>
    <p:extLst>
      <p:ext uri="{BB962C8B-B14F-4D97-AF65-F5344CB8AC3E}">
        <p14:creationId xmlns:p14="http://schemas.microsoft.com/office/powerpoint/2010/main" val="33158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 anchor="b">
            <a:normAutofit/>
          </a:bodyPr>
          <a:lstStyle/>
          <a:p>
            <a:pPr rtl="0"/>
            <a:r>
              <a:rPr lang="lt-LT" dirty="0"/>
              <a:t>Kiek vaikelių turi kiškienė mama?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6115C786-F24C-4A65-A694-161BE31E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952" y="1701800"/>
            <a:ext cx="6166068" cy="447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4222204" y="76200"/>
            <a:ext cx="7704855" cy="1397000"/>
          </a:xfrm>
        </p:spPr>
        <p:txBody>
          <a:bodyPr rtlCol="0"/>
          <a:lstStyle/>
          <a:p>
            <a:pPr rtl="0"/>
            <a:r>
              <a:rPr lang="lt-LT" dirty="0"/>
              <a:t>Skaičiuok su kiškiu mintinai!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5E4F6DFD-2A11-4548-AA14-94C9216FD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11552" y="2348880"/>
            <a:ext cx="4762872" cy="3164223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82E991D3-6565-4C37-90F2-4E5086FDA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86" t="27141" r="14837" b="-617"/>
          <a:stretch/>
        </p:blipFill>
        <p:spPr>
          <a:xfrm>
            <a:off x="405780" y="-13185"/>
            <a:ext cx="3456384" cy="70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3646140" y="188640"/>
            <a:ext cx="8060571" cy="1872208"/>
          </a:xfrm>
        </p:spPr>
        <p:txBody>
          <a:bodyPr rtlCol="0"/>
          <a:lstStyle/>
          <a:p>
            <a:pPr rtl="0"/>
            <a:r>
              <a:rPr lang="lt-LT" dirty="0"/>
              <a:t>Užsirašyk į sąsiuvinį ir suskaičiuok</a:t>
            </a:r>
          </a:p>
        </p:txBody>
      </p:sp>
      <p:pic>
        <p:nvPicPr>
          <p:cNvPr id="4" name="Turinio vietos rezervavimo ženklas 3">
            <a:extLst>
              <a:ext uri="{FF2B5EF4-FFF2-40B4-BE49-F238E27FC236}">
                <a16:creationId xmlns:a16="http://schemas.microsoft.com/office/drawing/2014/main" id="{379E5CF7-37C5-4F8F-9241-E45A162DB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665" r="66294" b="1743"/>
          <a:stretch/>
        </p:blipFill>
        <p:spPr>
          <a:xfrm>
            <a:off x="837828" y="116632"/>
            <a:ext cx="2664296" cy="6506437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04EAD206-6738-41BB-BFBA-C245CFCD6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464" y="2564904"/>
            <a:ext cx="4255343" cy="386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621804" y="2730500"/>
            <a:ext cx="10661410" cy="1397000"/>
          </a:xfrm>
        </p:spPr>
        <p:txBody>
          <a:bodyPr rtlCol="0">
            <a:normAutofit/>
          </a:bodyPr>
          <a:lstStyle/>
          <a:p>
            <a:pPr rtl="0"/>
            <a:r>
              <a:rPr lang="lt-LT" sz="9600" dirty="0"/>
              <a:t>PA SKAI TY KI ME</a:t>
            </a:r>
          </a:p>
        </p:txBody>
      </p:sp>
    </p:spTree>
    <p:extLst>
      <p:ext uri="{BB962C8B-B14F-4D97-AF65-F5344CB8AC3E}">
        <p14:creationId xmlns:p14="http://schemas.microsoft.com/office/powerpoint/2010/main" val="29828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lasės valandėlės pateikt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15_TF03460507" id="{0A3E8F7E-D883-4188-86F4-338351984DE9}" vid="{48A8CFF5-EE55-4BEA-A238-693E3119D1B0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145</Words>
  <Application>Microsoft Office PowerPoint</Application>
  <PresentationFormat>Pasirinktinai</PresentationFormat>
  <Paragraphs>35</Paragraphs>
  <Slides>16</Slides>
  <Notes>16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Klasės valandėlės pateiktis</vt:lpstr>
      <vt:lpstr>Mokomės su kiškiais</vt:lpstr>
      <vt:lpstr>PA KAL BĖ KI ME</vt:lpstr>
      <vt:lpstr>Sveikas, Herkau!</vt:lpstr>
      <vt:lpstr>Papasakok, ką matai paveikslėlyje.</vt:lpstr>
      <vt:lpstr>PA SKAI ČIUO KI ME</vt:lpstr>
      <vt:lpstr>Kiek vaikelių turi kiškienė mama?</vt:lpstr>
      <vt:lpstr>Skaičiuok su kiškiu mintinai!</vt:lpstr>
      <vt:lpstr>Užsirašyk į sąsiuvinį ir suskaičiuok</vt:lpstr>
      <vt:lpstr>PA SKAI TY KI ME</vt:lpstr>
      <vt:lpstr>KIŠKIS   VALGO   MORKĄ.  LAPĖ   MIEGA   MIŠKE.  MEŠKA   LAIŽO   MEDŲ.  VILKAS   GAUDO   KIŠKĮ.  </vt:lpstr>
      <vt:lpstr>PA KLAU SY KI ME</vt:lpstr>
      <vt:lpstr>„PowerPoint“ pateiktis</vt:lpstr>
      <vt:lpstr>NU  PIEŠ  KI  ME</vt:lpstr>
      <vt:lpstr>„PowerPoint“ pateiktis</vt:lpstr>
      <vt:lpstr>Kaip tau šiandien sekėsi?</vt:lpstr>
      <vt:lpstr>AČIŪ!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Herkus mokosi su kiškiais</dc:title>
  <dc:creator>Kristina Stankutė-Matė</dc:creator>
  <cp:lastModifiedBy>Kristina Stankutė-Matė</cp:lastModifiedBy>
  <cp:revision>8</cp:revision>
  <dcterms:created xsi:type="dcterms:W3CDTF">2021-01-05T18:52:39Z</dcterms:created>
  <dcterms:modified xsi:type="dcterms:W3CDTF">2021-01-26T14:25:35Z</dcterms:modified>
</cp:coreProperties>
</file>