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58" r:id="rId6"/>
    <p:sldId id="270" r:id="rId7"/>
    <p:sldId id="259" r:id="rId8"/>
    <p:sldId id="271" r:id="rId9"/>
    <p:sldId id="260" r:id="rId10"/>
    <p:sldId id="261" r:id="rId11"/>
    <p:sldId id="272" r:id="rId12"/>
    <p:sldId id="262" r:id="rId13"/>
    <p:sldId id="273" r:id="rId14"/>
    <p:sldId id="274" r:id="rId15"/>
    <p:sldId id="263" r:id="rId16"/>
    <p:sldId id="264" r:id="rId17"/>
    <p:sldId id="275" r:id="rId1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tačiakampis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Suapvalintas stačiakamp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čiakampis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Suapvalintas stačiakamp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tačiakampis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Suapvalintas stačiakamp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Stačiakampis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ačiakampis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Suapvalintas stačiakamp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5B79B3-C7B8-4C71-A1D7-947649992AFE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D5B4D6-B9CB-4198-B54A-ACDBC5FF166F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avinamukai.jimd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sz="2100" dirty="0" smtClean="0">
                <a:latin typeface="Times New Roman" pitchFamily="18" charset="0"/>
                <a:cs typeface="Times New Roman" pitchFamily="18" charset="0"/>
              </a:rPr>
              <a:t>Parengė  specialioji pedagogė Ana Stankutė    </a:t>
            </a:r>
          </a:p>
          <a:p>
            <a:endParaRPr lang="lt-LT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100" dirty="0" smtClean="0">
                <a:latin typeface="Times New Roman" pitchFamily="18" charset="0"/>
                <a:cs typeface="Times New Roman" pitchFamily="18" charset="0"/>
              </a:rPr>
              <a:t>Naudoti paveikslėliai  </a:t>
            </a:r>
            <a:r>
              <a:rPr lang="lt-LT" sz="21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http://lavinamukai.jimdo.com</a:t>
            </a:r>
            <a:endParaRPr lang="lt-LT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Koks paukštis?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p0015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56896" t="-934" r="20330" b="71985"/>
          <a:stretch>
            <a:fillRect/>
          </a:stretch>
        </p:blipFill>
        <p:spPr>
          <a:xfrm>
            <a:off x="5796136" y="404664"/>
            <a:ext cx="1224136" cy="2232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Genys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p0015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8047" r="20330" b="23000"/>
          <a:stretch>
            <a:fillRect/>
          </a:stretch>
        </p:blipFill>
        <p:spPr>
          <a:xfrm>
            <a:off x="3707904" y="476672"/>
            <a:ext cx="3312368" cy="59373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p0021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46951" t="11769" r="29459" b="74842"/>
          <a:stretch>
            <a:fillRect/>
          </a:stretch>
        </p:blipFill>
        <p:spPr>
          <a:xfrm>
            <a:off x="6588224" y="476672"/>
            <a:ext cx="1591910" cy="12961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Pelėda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p0021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11769" r="29459" b="30955"/>
          <a:stretch>
            <a:fillRect/>
          </a:stretch>
        </p:blipFill>
        <p:spPr>
          <a:xfrm>
            <a:off x="3419872" y="476672"/>
            <a:ext cx="4760262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p0023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43952" t="24665" r="4353" b="35728"/>
          <a:stretch>
            <a:fillRect/>
          </a:stretch>
        </p:blipFill>
        <p:spPr>
          <a:xfrm>
            <a:off x="5436096" y="2132856"/>
            <a:ext cx="3472378" cy="3816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Varna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p0023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14951" r="4353" b="35728"/>
          <a:stretch>
            <a:fillRect/>
          </a:stretch>
        </p:blipFill>
        <p:spPr>
          <a:xfrm>
            <a:off x="2483768" y="1196752"/>
            <a:ext cx="6424706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p0029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3229" t="53470" r="4353" b="23033"/>
          <a:stretch>
            <a:fillRect/>
          </a:stretch>
        </p:blipFill>
        <p:spPr>
          <a:xfrm>
            <a:off x="4499992" y="4509120"/>
            <a:ext cx="3816424" cy="17404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Antis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p0029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r="4353" b="23033"/>
          <a:stretch>
            <a:fillRect/>
          </a:stretch>
        </p:blipFill>
        <p:spPr>
          <a:xfrm>
            <a:off x="3275856" y="548680"/>
            <a:ext cx="5040560" cy="57008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%25D1%2581%25D0%25BA%25D0%25B0%25D0%25BD%25D0%25B8%25D1%2580%25D0%25BE%25D0%25B2%25D0%25B0%25D0%25BD%25D0%25B8%25D0%25B50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7877" t="24397" r="65343" b="59338"/>
          <a:stretch>
            <a:fillRect/>
          </a:stretch>
        </p:blipFill>
        <p:spPr>
          <a:xfrm>
            <a:off x="3563888" y="1772816"/>
            <a:ext cx="1224136" cy="1008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Varnėnas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%25D1%2581%25D0%25BA%25D0%25B0%25D0%25BD%25D0%25B8%25D1%2580%25D0%25BE%25D0%25B2%25D0%25B0%25D0%25BD%25D0%25B8%25D0%25B50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4571101" cy="61981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%25D1%2581%25D0%25BA%25D0%25B0%25D0%25BD%25D0%25B8%25D1%2580%25D0%25BE%25D0%25B2%25D0%25B0%25D0%25BD%25D0%25B8%25D0%25B500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63325" r="1269" b="7090"/>
          <a:stretch>
            <a:fillRect/>
          </a:stretch>
        </p:blipFill>
        <p:spPr>
          <a:xfrm>
            <a:off x="3203848" y="4509120"/>
            <a:ext cx="4464496" cy="19512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Gandras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%25D1%2581%25D0%25BA%25D0%25B0%25D0%25BD%25D0%25B8%25D1%2580%25D0%25BE%25D0%25B2%25D0%25B0%25D0%25BD%25D0%25B8%25D0%25B500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r="1269" b="7090"/>
          <a:stretch>
            <a:fillRect/>
          </a:stretch>
        </p:blipFill>
        <p:spPr>
          <a:xfrm>
            <a:off x="3203848" y="332656"/>
            <a:ext cx="4464496" cy="61276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%25D1%2581%25D0%25BA%25D0%25B0%25D0%25BD%25D0%25B8%25D1%2580%25D0%25BE%25D0%25B2%25D0%25B0%25D0%25BD%25D0%25B8%25D0%25B5000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56281" t="52807" b="16636"/>
          <a:stretch>
            <a:fillRect/>
          </a:stretch>
        </p:blipFill>
        <p:spPr>
          <a:xfrm>
            <a:off x="5364088" y="3212976"/>
            <a:ext cx="2160240" cy="2184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Kregždė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%25D1%2581%25D0%25BA%25D0%25B0%25D0%25BD%25D0%25B8%25D1%2580%25D0%25BE%25D0%25B2%25D0%25B0%25D0%25BD%25D0%25B8%25D0%25B5000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5476" t="16542" b="16636"/>
          <a:stretch>
            <a:fillRect/>
          </a:stretch>
        </p:blipFill>
        <p:spPr>
          <a:xfrm>
            <a:off x="3347864" y="620688"/>
            <a:ext cx="4176464" cy="47765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%25D1%2581%25D0%25BA%25D0%25B0%25D0%25BD%25D0%25B8%25D1%2580%25D0%25BE%25D0%25B2%25D0%25B0%25D0%25BD%25D0%25B8%25D0%25B500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53038" t="27278" r="2751" b="10618"/>
          <a:stretch>
            <a:fillRect/>
          </a:stretch>
        </p:blipFill>
        <p:spPr>
          <a:xfrm>
            <a:off x="5220072" y="2780928"/>
            <a:ext cx="3628501" cy="3816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Gulbė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%25D1%2581%25D0%25BA%25D0%25B0%25D0%25BD%25D0%25B8%25D1%2580%25D0%25BE%25D0%25B2%25D0%25B0%25D0%25BD%25D0%25B8%25D0%25B500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274" t="8529" r="2751" b="10618"/>
          <a:stretch>
            <a:fillRect/>
          </a:stretch>
        </p:blipFill>
        <p:spPr>
          <a:xfrm>
            <a:off x="971600" y="1628800"/>
            <a:ext cx="7876973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gybė">
  <a:themeElements>
    <a:clrScheme name="Lygyb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ygybė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ygybė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29</Words>
  <Application>Microsoft Office PowerPoint</Application>
  <PresentationFormat>Demonstracija ekrane (4:3)</PresentationFormat>
  <Paragraphs>20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18" baseType="lpstr">
      <vt:lpstr>Lygybė</vt:lpstr>
      <vt:lpstr>Koks paukštis?</vt:lpstr>
      <vt:lpstr>V </vt:lpstr>
      <vt:lpstr>Varnėnas </vt:lpstr>
      <vt:lpstr>G </vt:lpstr>
      <vt:lpstr>Gandras </vt:lpstr>
      <vt:lpstr>K </vt:lpstr>
      <vt:lpstr>Kregždė </vt:lpstr>
      <vt:lpstr>G </vt:lpstr>
      <vt:lpstr>Gulbė </vt:lpstr>
      <vt:lpstr>G </vt:lpstr>
      <vt:lpstr>Genys </vt:lpstr>
      <vt:lpstr>P </vt:lpstr>
      <vt:lpstr>Pelėda </vt:lpstr>
      <vt:lpstr>V </vt:lpstr>
      <vt:lpstr>Varna </vt:lpstr>
      <vt:lpstr>A </vt:lpstr>
      <vt:lpstr>Antis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GEDIMINAS</dc:creator>
  <cp:lastModifiedBy>GEDIMINAS</cp:lastModifiedBy>
  <cp:revision>3</cp:revision>
  <dcterms:created xsi:type="dcterms:W3CDTF">2013-04-10T15:54:20Z</dcterms:created>
  <dcterms:modified xsi:type="dcterms:W3CDTF">2013-05-06T09:44:36Z</dcterms:modified>
</cp:coreProperties>
</file>