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7" r:id="rId8"/>
    <p:sldId id="268" r:id="rId9"/>
    <p:sldId id="260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ačiakampis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Stačiakampis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Stačiakampis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ačiakampis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Stačiakampis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Suapvalintas stačiakamp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Suapvalintas stačiakamp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tačiakampis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6" name="Datos vietos rezervavimo ženklas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tačiakampis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Stačiakampis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Stačiakampis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tačiakampis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Suapvalintas stačiakamp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Suapvalintas stačiakamp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Stačiakampis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Stačiakampis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Stačiakampis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Stačiakampis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Stačiakampis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Stačiakampis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35C5A7D-D355-4865-9692-B4CC8A17ED29}" type="datetimeFigureOut">
              <a:rPr lang="lt-LT" smtClean="0"/>
              <a:pPr/>
              <a:t>2013.05.06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60A8F06-17E4-43DA-842D-6AA6220866C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5400" dirty="0" smtClean="0">
                <a:latin typeface="AR BERKLEY" pitchFamily="2" charset="0"/>
              </a:rPr>
              <a:t>Kas negerai?</a:t>
            </a:r>
            <a:endParaRPr lang="lt-LT" sz="5400" dirty="0">
              <a:latin typeface="AR BERKLEY" pitchFamily="2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Parengė  specialioji pedagogė 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            Ana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Stankutė   </a:t>
            </a:r>
            <a:endParaRPr lang="lt-L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Naudoti paveikslėliai  </a:t>
            </a:r>
            <a:r>
              <a:rPr lang="lt-LT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980"/>
          <a:stretch>
            <a:fillRect/>
          </a:stretch>
        </p:blipFill>
        <p:spPr>
          <a:xfrm>
            <a:off x="2123728" y="404664"/>
            <a:ext cx="4104456" cy="62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981"/>
          <a:stretch>
            <a:fillRect/>
          </a:stretch>
        </p:blipFill>
        <p:spPr>
          <a:xfrm>
            <a:off x="2195736" y="404664"/>
            <a:ext cx="4104456" cy="62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1456"/>
          <a:stretch>
            <a:fillRect/>
          </a:stretch>
        </p:blipFill>
        <p:spPr>
          <a:xfrm>
            <a:off x="2123728" y="570030"/>
            <a:ext cx="4248472" cy="628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486"/>
          <a:stretch>
            <a:fillRect/>
          </a:stretch>
        </p:blipFill>
        <p:spPr>
          <a:xfrm>
            <a:off x="2411760" y="476671"/>
            <a:ext cx="4248472" cy="616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980"/>
          <a:stretch>
            <a:fillRect/>
          </a:stretch>
        </p:blipFill>
        <p:spPr>
          <a:xfrm>
            <a:off x="2051720" y="470011"/>
            <a:ext cx="4248472" cy="638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/>
          <a:stretch>
            <a:fillRect/>
          </a:stretch>
        </p:blipFill>
        <p:spPr>
          <a:xfrm>
            <a:off x="2555776" y="476672"/>
            <a:ext cx="4176464" cy="615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926"/>
          <a:stretch>
            <a:fillRect/>
          </a:stretch>
        </p:blipFill>
        <p:spPr>
          <a:xfrm>
            <a:off x="1763688" y="354636"/>
            <a:ext cx="4320480" cy="650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/>
          <a:stretch>
            <a:fillRect/>
          </a:stretch>
        </p:blipFill>
        <p:spPr>
          <a:xfrm>
            <a:off x="2411760" y="404663"/>
            <a:ext cx="4392488" cy="648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991" t="1271"/>
          <a:stretch>
            <a:fillRect/>
          </a:stretch>
        </p:blipFill>
        <p:spPr>
          <a:xfrm>
            <a:off x="2267744" y="438578"/>
            <a:ext cx="4464496" cy="641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009"/>
          <a:stretch>
            <a:fillRect/>
          </a:stretch>
        </p:blipFill>
        <p:spPr>
          <a:xfrm>
            <a:off x="2267744" y="458515"/>
            <a:ext cx="4392488" cy="639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371"/>
          <a:stretch>
            <a:fillRect/>
          </a:stretch>
        </p:blipFill>
        <p:spPr>
          <a:xfrm>
            <a:off x="2339752" y="476672"/>
            <a:ext cx="4248472" cy="622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629"/>
          <a:stretch>
            <a:fillRect/>
          </a:stretch>
        </p:blipFill>
        <p:spPr>
          <a:xfrm>
            <a:off x="2411760" y="476672"/>
            <a:ext cx="4392488" cy="633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485"/>
          <a:stretch>
            <a:fillRect/>
          </a:stretch>
        </p:blipFill>
        <p:spPr>
          <a:xfrm>
            <a:off x="2339752" y="548679"/>
            <a:ext cx="4176464" cy="60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515"/>
          <a:stretch>
            <a:fillRect/>
          </a:stretch>
        </p:blipFill>
        <p:spPr>
          <a:xfrm>
            <a:off x="2267744" y="476672"/>
            <a:ext cx="4320480" cy="617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495"/>
          <a:stretch>
            <a:fillRect/>
          </a:stretch>
        </p:blipFill>
        <p:spPr>
          <a:xfrm>
            <a:off x="2339752" y="476672"/>
            <a:ext cx="4104456" cy="617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505"/>
          <a:stretch>
            <a:fillRect/>
          </a:stretch>
        </p:blipFill>
        <p:spPr>
          <a:xfrm>
            <a:off x="2195736" y="404664"/>
            <a:ext cx="419714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nis">
  <a:themeElements>
    <a:clrScheme name="Urbanistini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ni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ni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15</Words>
  <Application>Microsoft Office PowerPoint</Application>
  <PresentationFormat>Demonstracija ekrane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Urbanistinis</vt:lpstr>
      <vt:lpstr>Kas negerai?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negerai?</dc:title>
  <dc:creator>GEDIMINAS</dc:creator>
  <cp:lastModifiedBy>GEDIMINAS</cp:lastModifiedBy>
  <cp:revision>3</cp:revision>
  <dcterms:created xsi:type="dcterms:W3CDTF">2013-04-08T17:57:08Z</dcterms:created>
  <dcterms:modified xsi:type="dcterms:W3CDTF">2013-05-06T09:41:50Z</dcterms:modified>
</cp:coreProperties>
</file>