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6" name="Datos vietos rezervavimo ženklas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24" name="Poraštės vietos rezervavimo ženklas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29" name="Poraštės vietos rezervavimo ženklas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1" name="Datos vietos rezervavimo ženklas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147B16-D1CC-4277-892B-51376FBE1014}" type="datetimeFigureOut">
              <a:rPr lang="lt-LT" smtClean="0"/>
              <a:pPr/>
              <a:t>2013.05.06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C38320-4C41-4CEC-BDA5-951DF2C0275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avadinimo vietos rezervavimo ženkla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rainde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lt-LT" sz="5400" dirty="0" smtClean="0">
                <a:latin typeface="Bell MT" pitchFamily="18" charset="0"/>
              </a:rPr>
              <a:t>Ką matai?</a:t>
            </a:r>
            <a:endParaRPr lang="lt-LT" sz="5400" dirty="0">
              <a:latin typeface="Bell MT" pitchFamily="18" charset="0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lt-LT" sz="2800" u="sng" dirty="0" smtClean="0">
                <a:latin typeface="Bell MT" pitchFamily="18" charset="0"/>
                <a:hlinkClick r:id="rId2"/>
              </a:rPr>
              <a:t>Parengė specialioji pedagogė Ana Stankutė </a:t>
            </a:r>
          </a:p>
          <a:p>
            <a:pPr algn="ctr"/>
            <a:r>
              <a:rPr lang="lt-LT" sz="2800" u="sng" dirty="0" smtClean="0">
                <a:latin typeface="Bell MT" pitchFamily="18" charset="0"/>
                <a:hlinkClick r:id="rId2"/>
              </a:rPr>
              <a:t>Pagal http</a:t>
            </a:r>
            <a:r>
              <a:rPr lang="lt-LT" sz="2800" u="sng" dirty="0">
                <a:latin typeface="Bell MT" pitchFamily="18" charset="0"/>
                <a:hlinkClick r:id="rId2"/>
              </a:rPr>
              <a:t>://brainden.com</a:t>
            </a:r>
            <a:r>
              <a:rPr lang="lt-LT" sz="2800" dirty="0">
                <a:latin typeface="Bell MT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Drugelis tarp gėlių</a:t>
            </a:r>
            <a:endParaRPr lang="lt-LT" dirty="0"/>
          </a:p>
        </p:txBody>
      </p:sp>
      <p:pic>
        <p:nvPicPr>
          <p:cNvPr id="4" name="Turinio vietos rezervavimo ženklas 3" descr="Flowers and Female Face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43808" y="1340768"/>
            <a:ext cx="33843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Moteris su vaiku</a:t>
            </a:r>
            <a:endParaRPr lang="lt-LT" dirty="0"/>
          </a:p>
        </p:txBody>
      </p:sp>
      <p:pic>
        <p:nvPicPr>
          <p:cNvPr id="4" name="Turinio vietos rezervavimo ženklas 3" descr="Hidden Woman and Child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09637" y="1978819"/>
            <a:ext cx="74771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žirgai</a:t>
            </a:r>
            <a:endParaRPr lang="lt-LT" dirty="0"/>
          </a:p>
        </p:txBody>
      </p:sp>
      <p:pic>
        <p:nvPicPr>
          <p:cNvPr id="4" name="Turinio vietos rezervavimo ženklas 3" descr="http://www.eyecanlearn.com/hidden1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2" y="1268760"/>
            <a:ext cx="489654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Antis ir kiškis</a:t>
            </a:r>
            <a:endParaRPr lang="lt-LT" dirty="0"/>
          </a:p>
        </p:txBody>
      </p:sp>
      <p:pic>
        <p:nvPicPr>
          <p:cNvPr id="4" name="Turinio vietos rezervavimo ženklas 3" descr="Rabbit and Duck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11760" y="1340768"/>
            <a:ext cx="460851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Arklys ir varlė</a:t>
            </a:r>
            <a:endParaRPr lang="lt-LT" dirty="0"/>
          </a:p>
        </p:txBody>
      </p:sp>
      <p:pic>
        <p:nvPicPr>
          <p:cNvPr id="4" name="Turinio vietos rezervavimo ženklas 3" descr="Frog vs. Horse Visual Illusion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55776" y="1628800"/>
            <a:ext cx="45365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Ruonis ir lokys</a:t>
            </a:r>
            <a:endParaRPr lang="lt-LT" dirty="0"/>
          </a:p>
        </p:txBody>
      </p:sp>
      <p:pic>
        <p:nvPicPr>
          <p:cNvPr id="4" name="Turinio vietos rezervavimo ženklas 3" descr="Bear and Seal Optical Illusion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35696" y="1412776"/>
            <a:ext cx="59766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Moteris prie veidrodžio</a:t>
            </a:r>
            <a:endParaRPr lang="lt-LT" dirty="0"/>
          </a:p>
        </p:txBody>
      </p:sp>
      <p:pic>
        <p:nvPicPr>
          <p:cNvPr id="5" name="Turinio vietos rezervavimo ženklas 4" descr="Lady and Skull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95736" y="1556792"/>
            <a:ext cx="45365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Vyras su katinu</a:t>
            </a:r>
            <a:endParaRPr lang="lt-LT" dirty="0"/>
          </a:p>
        </p:txBody>
      </p:sp>
      <p:pic>
        <p:nvPicPr>
          <p:cNvPr id="4" name="Turinio vietos rezervavimo ženklas 3" descr="Skull Illusion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24140" y="1554162"/>
            <a:ext cx="4668140" cy="468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moteris</a:t>
            </a:r>
            <a:endParaRPr lang="lt-LT" dirty="0"/>
          </a:p>
        </p:txBody>
      </p:sp>
      <p:pic>
        <p:nvPicPr>
          <p:cNvPr id="4" name="Turinio vietos rezervavimo ženklas 3" descr="Creepy Art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95637" y="1484784"/>
            <a:ext cx="3032547" cy="42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Du vyrai</a:t>
            </a:r>
            <a:endParaRPr lang="lt-LT" dirty="0"/>
          </a:p>
        </p:txBody>
      </p:sp>
      <p:pic>
        <p:nvPicPr>
          <p:cNvPr id="4" name="Turinio vietos rezervavimo ženklas 3" descr="Old Couple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23728" y="1628800"/>
            <a:ext cx="468052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Du vyrai ant žirgo</a:t>
            </a:r>
            <a:endParaRPr lang="lt-LT" dirty="0"/>
          </a:p>
        </p:txBody>
      </p:sp>
      <p:pic>
        <p:nvPicPr>
          <p:cNvPr id="4" name="Turinio vietos rezervavimo ženklas 3" descr="Don Quijote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87824" y="1412776"/>
            <a:ext cx="352839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Žyg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41</Words>
  <Application>Microsoft Office PowerPoint</Application>
  <PresentationFormat>Demonstracija ekrane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Žygis</vt:lpstr>
      <vt:lpstr>Ką matai?</vt:lpstr>
      <vt:lpstr>Antis ir kiškis</vt:lpstr>
      <vt:lpstr>Arklys ir varlė</vt:lpstr>
      <vt:lpstr>Ruonis ir lokys</vt:lpstr>
      <vt:lpstr>Moteris prie veidrodžio</vt:lpstr>
      <vt:lpstr>Vyras su katinu</vt:lpstr>
      <vt:lpstr>moteris</vt:lpstr>
      <vt:lpstr>Du vyrai</vt:lpstr>
      <vt:lpstr>Du vyrai ant žirgo</vt:lpstr>
      <vt:lpstr>Drugelis tarp gėlių</vt:lpstr>
      <vt:lpstr>Moteris su vaiku</vt:lpstr>
      <vt:lpstr>žirgai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Ką matai?</dc:title>
  <dc:creator>GEDIMINAS</dc:creator>
  <cp:lastModifiedBy>GEDIMINAS</cp:lastModifiedBy>
  <cp:revision>3</cp:revision>
  <dcterms:created xsi:type="dcterms:W3CDTF">2013-03-26T21:17:09Z</dcterms:created>
  <dcterms:modified xsi:type="dcterms:W3CDTF">2013-05-06T09:43:25Z</dcterms:modified>
</cp:coreProperties>
</file>