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D364-7869-4DA7-A685-B2B3392A87BE}" type="datetimeFigureOut">
              <a:rPr lang="lt-LT" smtClean="0"/>
              <a:t>2014.01.15</a:t>
            </a:fld>
            <a:endParaRPr lang="lt-LT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941102-4EDE-4D5F-B079-FFC294745FA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D364-7869-4DA7-A685-B2B3392A87BE}" type="datetimeFigureOut">
              <a:rPr lang="lt-LT" smtClean="0"/>
              <a:t>2014.01.15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1102-4EDE-4D5F-B079-FFC294745FA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D364-7869-4DA7-A685-B2B3392A87BE}" type="datetimeFigureOut">
              <a:rPr lang="lt-LT" smtClean="0"/>
              <a:t>2014.01.15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1102-4EDE-4D5F-B079-FFC294745FA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D364-7869-4DA7-A685-B2B3392A87BE}" type="datetimeFigureOut">
              <a:rPr lang="lt-LT" smtClean="0"/>
              <a:t>2014.01.15</a:t>
            </a:fld>
            <a:endParaRPr lang="lt-LT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lt-LT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D941102-4EDE-4D5F-B079-FFC294745FA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D364-7869-4DA7-A685-B2B3392A87BE}" type="datetimeFigureOut">
              <a:rPr lang="lt-LT" smtClean="0"/>
              <a:t>2014.01.15</a:t>
            </a:fld>
            <a:endParaRPr lang="lt-LT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1102-4EDE-4D5F-B079-FFC294745FAD}" type="slidenum">
              <a:rPr lang="lt-LT" smtClean="0"/>
              <a:t>‹#›</a:t>
            </a:fld>
            <a:endParaRPr lang="lt-LT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D364-7869-4DA7-A685-B2B3392A87BE}" type="datetimeFigureOut">
              <a:rPr lang="lt-LT" smtClean="0"/>
              <a:t>2014.01.15</a:t>
            </a:fld>
            <a:endParaRPr lang="lt-LT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1102-4EDE-4D5F-B079-FFC294745FA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D364-7869-4DA7-A685-B2B3392A87BE}" type="datetimeFigureOut">
              <a:rPr lang="lt-LT" smtClean="0"/>
              <a:t>2014.01.15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D941102-4EDE-4D5F-B079-FFC294745FAD}" type="slidenum">
              <a:rPr lang="lt-LT" smtClean="0"/>
              <a:t>‹#›</a:t>
            </a:fld>
            <a:endParaRPr lang="lt-LT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D364-7869-4DA7-A685-B2B3392A87BE}" type="datetimeFigureOut">
              <a:rPr lang="lt-LT" smtClean="0"/>
              <a:t>2014.01.15</a:t>
            </a:fld>
            <a:endParaRPr lang="lt-LT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1102-4EDE-4D5F-B079-FFC294745FA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D364-7869-4DA7-A685-B2B3392A87BE}" type="datetimeFigureOut">
              <a:rPr lang="lt-LT" smtClean="0"/>
              <a:t>2014.01.15</a:t>
            </a:fld>
            <a:endParaRPr lang="lt-LT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1102-4EDE-4D5F-B079-FFC294745FA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D364-7869-4DA7-A685-B2B3392A87BE}" type="datetimeFigureOut">
              <a:rPr lang="lt-LT" smtClean="0"/>
              <a:t>2014.01.15</a:t>
            </a:fld>
            <a:endParaRPr lang="lt-LT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1102-4EDE-4D5F-B079-FFC294745FAD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AD364-7869-4DA7-A685-B2B3392A87BE}" type="datetimeFigureOut">
              <a:rPr lang="lt-LT" smtClean="0"/>
              <a:t>2014.01.15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941102-4EDE-4D5F-B079-FFC294745FAD}" type="slidenum">
              <a:rPr lang="lt-LT" smtClean="0"/>
              <a:t>‹#›</a:t>
            </a:fld>
            <a:endParaRPr lang="lt-LT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03AD364-7869-4DA7-A685-B2B3392A87BE}" type="datetimeFigureOut">
              <a:rPr lang="lt-LT" smtClean="0"/>
              <a:t>2014.01.15</a:t>
            </a:fld>
            <a:endParaRPr lang="lt-LT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D941102-4EDE-4D5F-B079-FFC294745FAD}" type="slidenum">
              <a:rPr lang="lt-LT" smtClean="0"/>
              <a:t>‹#›</a:t>
            </a:fld>
            <a:endParaRPr lang="lt-LT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276872"/>
            <a:ext cx="8458200" cy="2736304"/>
          </a:xfrm>
        </p:spPr>
        <p:txBody>
          <a:bodyPr>
            <a:noAutofit/>
          </a:bodyPr>
          <a:lstStyle/>
          <a:p>
            <a:pPr algn="ctr"/>
            <a:r>
              <a:rPr lang="lt-LT" sz="8000" dirty="0" smtClean="0">
                <a:latin typeface="Arial" pitchFamily="34" charset="0"/>
                <a:cs typeface="Arial" pitchFamily="34" charset="0"/>
              </a:rPr>
              <a:t>Jungtukas ir dalelytė</a:t>
            </a:r>
            <a:endParaRPr lang="lt-LT" sz="8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lt-LT" sz="4000" dirty="0" smtClean="0">
                <a:latin typeface="Arial" pitchFamily="34" charset="0"/>
                <a:cs typeface="Arial" pitchFamily="34" charset="0"/>
              </a:rPr>
              <a:t>Jungtukas padeda sujungti sakinio dalis, sudėtinių sakinių dėmenis.</a:t>
            </a:r>
          </a:p>
          <a:p>
            <a:pPr algn="just"/>
            <a:endParaRPr lang="lt-LT" sz="40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lt-LT" sz="4000" dirty="0" smtClean="0">
                <a:latin typeface="Arial" pitchFamily="34" charset="0"/>
                <a:cs typeface="Arial" pitchFamily="34" charset="0"/>
              </a:rPr>
              <a:t>Dalelytė – tikslina, išskiria, rodo, tvirtina, neigia, klausia, stiprina žodžius, žodžių junginius ar sakinius.</a:t>
            </a:r>
          </a:p>
          <a:p>
            <a:pPr algn="just"/>
            <a:endParaRPr lang="lt-LT" sz="40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lt-LT" sz="4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smtClean="0"/>
              <a:t>palyginimas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lt-LT" dirty="0" smtClean="0"/>
              <a:t>Jungtukai </a:t>
            </a:r>
          </a:p>
          <a:p>
            <a:pPr>
              <a:buNone/>
            </a:pPr>
            <a:r>
              <a:rPr lang="lt-LT" dirty="0" smtClean="0"/>
              <a:t>Ir, o, bet, tačiau, tik, ar, arba, tad, kai, kol......</a:t>
            </a:r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r>
              <a:rPr lang="lt-LT" dirty="0" smtClean="0"/>
              <a:t>Pvz.: Julius ir Lukas laukėsenelio.</a:t>
            </a:r>
          </a:p>
          <a:p>
            <a:pPr>
              <a:buNone/>
            </a:pPr>
            <a:r>
              <a:rPr lang="lt-LT" dirty="0" smtClean="0"/>
              <a:t>Jis neatvažiavo, nes susirgo.</a:t>
            </a:r>
            <a:endParaRPr lang="lt-LT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lt-LT" dirty="0" smtClean="0"/>
              <a:t>Dalelytės </a:t>
            </a:r>
          </a:p>
          <a:p>
            <a:pPr>
              <a:buNone/>
            </a:pPr>
            <a:r>
              <a:rPr lang="lt-LT" dirty="0" smtClean="0"/>
              <a:t>Ar, kad, gal, kažin, juk, dar, vis tiek, lyg, tarsi, ne.......</a:t>
            </a:r>
          </a:p>
          <a:p>
            <a:pPr>
              <a:buNone/>
            </a:pPr>
            <a:endParaRPr lang="lt-LT" dirty="0" smtClean="0"/>
          </a:p>
          <a:p>
            <a:pPr>
              <a:buNone/>
            </a:pPr>
            <a:r>
              <a:rPr lang="lt-LT" dirty="0" smtClean="0"/>
              <a:t>Pvz.: Ar įskrido bitutė?</a:t>
            </a:r>
          </a:p>
          <a:p>
            <a:pPr>
              <a:buNone/>
            </a:pPr>
            <a:r>
              <a:rPr lang="lt-LT" dirty="0" smtClean="0"/>
              <a:t> Vėl įskrido bitutė.</a:t>
            </a:r>
          </a:p>
          <a:p>
            <a:pPr>
              <a:buNone/>
            </a:pPr>
            <a:r>
              <a:rPr lang="lt-LT" dirty="0" smtClean="0"/>
              <a:t>Net arvydas nutilęs klausėsi.</a:t>
            </a:r>
            <a:endParaRPr lang="lt-LT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</TotalTime>
  <Words>108</Words>
  <Application>Microsoft Office PowerPoint</Application>
  <PresentationFormat>On-screen Show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Trek</vt:lpstr>
      <vt:lpstr>Jungtukas ir dalelytė</vt:lpstr>
      <vt:lpstr>Slide 2</vt:lpstr>
      <vt:lpstr>palyginimas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Jungtukas ir dalelytė</dc:title>
  <dc:creator>Dell</dc:creator>
  <cp:lastModifiedBy>Dell</cp:lastModifiedBy>
  <cp:revision>2</cp:revision>
  <dcterms:created xsi:type="dcterms:W3CDTF">2014-01-15T17:22:00Z</dcterms:created>
  <dcterms:modified xsi:type="dcterms:W3CDTF">2014-01-15T17:37:10Z</dcterms:modified>
</cp:coreProperties>
</file>