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2E4E4-E201-468D-8174-5C6181A7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B7AC7-0130-48C2-A5F3-159B12588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9F7CA-EEE3-40FD-B7C8-D21231DEA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D71F4-750F-4002-A5EC-C9CC67579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B6C68-088D-4D26-9D9D-452C5FBAB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B141C-FA7C-4D0F-9B0D-6B017C1C5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1C1F7-6AE7-4F38-8C1A-EF4D5088E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EC43A-2BB9-4517-80F0-C51E891A4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3D32C-780A-460B-A5F9-D425E8E37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0CC5F-5E39-4727-B752-DAA017798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BB4D6-FA01-49C1-A9DD-84C18E3CB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6277D0-2F4F-46CC-9971-23BEEF0B91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3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odentoys-uk.co.uk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2052" name="Picture 4" descr="farmanim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2725"/>
            <a:ext cx="9144000" cy="664527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95400" y="0"/>
            <a:ext cx="6561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Click on an animal to learn more about it</a:t>
            </a:r>
          </a:p>
        </p:txBody>
      </p:sp>
      <p:sp>
        <p:nvSpPr>
          <p:cNvPr id="20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066800"/>
            <a:ext cx="2209800" cy="1600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5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838200"/>
            <a:ext cx="1828800" cy="1905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5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762000"/>
            <a:ext cx="1066800" cy="1981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57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8400" y="1295400"/>
            <a:ext cx="1752600" cy="1447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58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2895600"/>
            <a:ext cx="1752600" cy="1600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59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2743200"/>
            <a:ext cx="2438400" cy="1676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0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38800" y="2667000"/>
            <a:ext cx="1295400" cy="1447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1" name="AutoShape 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124200"/>
            <a:ext cx="1295400" cy="1066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2" name="AutoShape 1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267200"/>
            <a:ext cx="1295400" cy="1600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3" name="AutoShape 1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4953000"/>
            <a:ext cx="2286000" cy="1371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4" name="AutoShape 16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4191000"/>
            <a:ext cx="2133600" cy="1828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065" name="AutoShape 1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52800" y="4495800"/>
            <a:ext cx="1524000" cy="1600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Dog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Dogs wag their tail when they are happy.</a:t>
            </a:r>
          </a:p>
          <a:p>
            <a:r>
              <a:rPr lang="en-US" sz="4000"/>
              <a:t>Some dogs are very friendly animals.</a:t>
            </a:r>
          </a:p>
          <a:p>
            <a:r>
              <a:rPr lang="en-US" sz="4000"/>
              <a:t>When the cow jumped over the moon, the little dog laughed.</a:t>
            </a:r>
          </a:p>
        </p:txBody>
      </p:sp>
      <p:sp>
        <p:nvSpPr>
          <p:cNvPr id="112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Duck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Ducks say “quack, quack, quack.”</a:t>
            </a:r>
          </a:p>
          <a:p>
            <a:r>
              <a:rPr lang="en-US" sz="4000"/>
              <a:t>Donald was a famous Disney duck</a:t>
            </a:r>
          </a:p>
          <a:p>
            <a:r>
              <a:rPr lang="en-US" sz="4000"/>
              <a:t>Five little ducks went out one day…</a:t>
            </a:r>
            <a:endParaRPr lang="en-US"/>
          </a:p>
        </p:txBody>
      </p:sp>
      <p:sp>
        <p:nvSpPr>
          <p:cNvPr id="122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Pony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A pony is a young horse.</a:t>
            </a:r>
          </a:p>
          <a:p>
            <a:r>
              <a:rPr lang="en-US" sz="4000"/>
              <a:t>Pony rides are popular at some zoos.</a:t>
            </a:r>
          </a:p>
          <a:p>
            <a:r>
              <a:rPr lang="en-US" sz="4000"/>
              <a:t>Yankee Doodle went to town, Riding on a pony.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Cats spend a lot of time sleeping.</a:t>
            </a:r>
          </a:p>
          <a:p>
            <a:r>
              <a:rPr lang="en-US" sz="4000"/>
              <a:t>Ancient Egyptians thought cats were gods.</a:t>
            </a:r>
          </a:p>
          <a:p>
            <a:r>
              <a:rPr lang="en-US" sz="4000"/>
              <a:t>Pussy Cat, Pussy Cat, where have you been?</a:t>
            </a:r>
          </a:p>
        </p:txBody>
      </p:sp>
      <p:sp>
        <p:nvSpPr>
          <p:cNvPr id="143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Thanks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picture on slide one is the property of Wooden Toys UK  and is used with their permission. </a:t>
            </a:r>
          </a:p>
          <a:p>
            <a:endParaRPr lang="en-US"/>
          </a:p>
          <a:p>
            <a:r>
              <a:rPr lang="en-US"/>
              <a:t>Their web site can be seen at:</a:t>
            </a:r>
          </a:p>
          <a:p>
            <a:pPr>
              <a:buFontTx/>
              <a:buNone/>
            </a:pPr>
            <a:r>
              <a:rPr lang="en-US">
                <a:hlinkClick r:id="rId2"/>
              </a:rPr>
              <a:t>http://www.woodentoys-uk.co.uk/index.html</a:t>
            </a:r>
            <a:r>
              <a:rPr lang="en-US"/>
              <a:t> </a:t>
            </a:r>
          </a:p>
        </p:txBody>
      </p:sp>
      <p:sp>
        <p:nvSpPr>
          <p:cNvPr id="153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Pig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Pigs love mud!</a:t>
            </a:r>
          </a:p>
          <a:p>
            <a:r>
              <a:rPr lang="en-US" sz="4000"/>
              <a:t>Bacon and Sausage comes from pigs</a:t>
            </a:r>
          </a:p>
          <a:p>
            <a:r>
              <a:rPr lang="en-US" sz="4000"/>
              <a:t>The Three Pigs built houses to protect themselves from Big Bad Wolf</a:t>
            </a:r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Chicken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Chickens lay eggs</a:t>
            </a:r>
          </a:p>
          <a:p>
            <a:r>
              <a:rPr lang="en-US" sz="4400"/>
              <a:t>Many people like fried chicken.</a:t>
            </a:r>
          </a:p>
          <a:p>
            <a:r>
              <a:rPr lang="en-US" sz="4400"/>
              <a:t>Chicken Little thought the sky was falling</a:t>
            </a:r>
          </a:p>
        </p:txBody>
      </p:sp>
      <p:sp>
        <p:nvSpPr>
          <p:cNvPr id="41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Chick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sz="4400"/>
              <a:t>Baby chickens say “peep, peep.”</a:t>
            </a:r>
          </a:p>
          <a:p>
            <a:r>
              <a:rPr lang="en-US" sz="4400"/>
              <a:t>Baby chicks are yellow when they hatch.</a:t>
            </a:r>
          </a:p>
          <a:p>
            <a:r>
              <a:rPr lang="en-US" sz="4400"/>
              <a:t>On Old McDonald’s farm there was a chick chick here and a chick chick there.</a:t>
            </a:r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Lamb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Wool comes from a lamb.</a:t>
            </a:r>
          </a:p>
          <a:p>
            <a:r>
              <a:rPr lang="en-US" sz="4400"/>
              <a:t>Lamb chops is a puppet and a meal.</a:t>
            </a:r>
          </a:p>
          <a:p>
            <a:r>
              <a:rPr lang="en-US" sz="4400"/>
              <a:t>“Mary had a little lamb…”</a:t>
            </a:r>
          </a:p>
        </p:txBody>
      </p:sp>
      <p:sp>
        <p:nvSpPr>
          <p:cNvPr id="61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Rabbit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Rabbits don’t lay Easter eggs.</a:t>
            </a:r>
          </a:p>
          <a:p>
            <a:r>
              <a:rPr lang="en-US" sz="4000"/>
              <a:t>Elmer Fudd thinks Bugs is a “wabbit.”</a:t>
            </a:r>
          </a:p>
          <a:p>
            <a:r>
              <a:rPr lang="en-US" sz="4000"/>
              <a:t>Peter Rabbit went to Mr. McGregor’s garden.</a:t>
            </a:r>
          </a:p>
        </p:txBody>
      </p:sp>
      <p:sp>
        <p:nvSpPr>
          <p:cNvPr id="71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Moo says the cow.</a:t>
            </a:r>
          </a:p>
          <a:p>
            <a:r>
              <a:rPr lang="en-US" sz="4000"/>
              <a:t>Hamburger and steaks come from cows.</a:t>
            </a:r>
          </a:p>
          <a:p>
            <a:r>
              <a:rPr lang="en-US" sz="4000"/>
              <a:t>In </a:t>
            </a:r>
            <a:r>
              <a:rPr lang="en-US" sz="4000" i="1"/>
              <a:t>Hey Diddle Diddle</a:t>
            </a:r>
            <a:r>
              <a:rPr lang="en-US" sz="4000"/>
              <a:t> a cow jumped over the moon.</a:t>
            </a:r>
          </a:p>
        </p:txBody>
      </p:sp>
      <p:sp>
        <p:nvSpPr>
          <p:cNvPr id="81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Swan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Swans glide across a lake.</a:t>
            </a:r>
          </a:p>
          <a:p>
            <a:r>
              <a:rPr lang="en-US" sz="4400"/>
              <a:t>Swans have very long necks.</a:t>
            </a:r>
          </a:p>
          <a:p>
            <a:r>
              <a:rPr lang="en-US" sz="4400"/>
              <a:t>The Ugly Duckling grew into a beautiful swan.</a:t>
            </a:r>
          </a:p>
        </p:txBody>
      </p:sp>
      <p:sp>
        <p:nvSpPr>
          <p:cNvPr id="92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Mouse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Mice say “squeak, squeak, squeak.”</a:t>
            </a:r>
          </a:p>
          <a:p>
            <a:r>
              <a:rPr lang="en-US" sz="4000"/>
              <a:t>Mice have to hide from hawks and owls.</a:t>
            </a:r>
          </a:p>
          <a:p>
            <a:r>
              <a:rPr lang="en-US" sz="4000"/>
              <a:t>Three blind mice ran from the farmers wife.</a:t>
            </a:r>
          </a:p>
        </p:txBody>
      </p:sp>
      <p:sp>
        <p:nvSpPr>
          <p:cNvPr id="102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791200"/>
            <a:ext cx="1143000" cy="1066800"/>
          </a:xfrm>
          <a:prstGeom prst="actionButtonHome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CC"/>
      </a:hlink>
      <a:folHlink>
        <a:srgbClr val="CC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343</Words>
  <Application>Microsoft Office PowerPoint</Application>
  <PresentationFormat>Demonstracija ekrane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1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Skaidrė 1</vt:lpstr>
      <vt:lpstr>Pig</vt:lpstr>
      <vt:lpstr>Chicken</vt:lpstr>
      <vt:lpstr>Chick</vt:lpstr>
      <vt:lpstr>Lamb</vt:lpstr>
      <vt:lpstr>Rabbit</vt:lpstr>
      <vt:lpstr>Cow</vt:lpstr>
      <vt:lpstr>Swan</vt:lpstr>
      <vt:lpstr>Mouse</vt:lpstr>
      <vt:lpstr>Dog</vt:lpstr>
      <vt:lpstr>Duck</vt:lpstr>
      <vt:lpstr>Pony</vt:lpstr>
      <vt:lpstr>Cat</vt:lpstr>
      <vt:lpstr>Thanks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</dc:creator>
  <cp:lastModifiedBy>GEDIMINAS</cp:lastModifiedBy>
  <cp:revision>2</cp:revision>
  <dcterms:created xsi:type="dcterms:W3CDTF">2004-05-08T22:41:15Z</dcterms:created>
  <dcterms:modified xsi:type="dcterms:W3CDTF">2013-05-04T09:25:36Z</dcterms:modified>
</cp:coreProperties>
</file>