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1" r:id="rId12"/>
    <p:sldId id="272" r:id="rId13"/>
    <p:sldId id="274" r:id="rId14"/>
    <p:sldId id="275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vadratas su vienu įkirptu ir užapvalintu kampu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tusis trikampis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10" name="Laisva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Laisva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isva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3D5AC2-F11E-44E1-950D-A61CBA96F8B7}" type="datetimeFigureOut">
              <a:rPr lang="lt-LT" smtClean="0"/>
              <a:pPr/>
              <a:t>2015.05.21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623F62-334B-4E1D-B398-E077DB225EBE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2" name="Grupė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Laisva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Laisva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Gaminame kabančią knygutę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lt-LT" sz="2400" dirty="0" smtClean="0"/>
              <a:t>Parengė </a:t>
            </a:r>
            <a:r>
              <a:rPr lang="lt-LT" sz="2400" dirty="0" smtClean="0"/>
              <a:t>Klaipėdos Simono Dacho progimnazijos</a:t>
            </a:r>
          </a:p>
          <a:p>
            <a:r>
              <a:rPr lang="lt-LT" sz="2400" dirty="0" smtClean="0"/>
              <a:t>logopedė Ingrida </a:t>
            </a:r>
            <a:r>
              <a:rPr lang="lt-LT" sz="2400" dirty="0" err="1" smtClean="0"/>
              <a:t>Tammi-Leistrumienė</a:t>
            </a:r>
            <a:endParaRPr lang="lt-LT" sz="2400" dirty="0" smtClean="0"/>
          </a:p>
          <a:p>
            <a:r>
              <a:rPr lang="lt-LT" sz="2400" dirty="0" smtClean="0"/>
              <a:t> pagal </a:t>
            </a:r>
            <a:r>
              <a:rPr lang="lt-LT" sz="2400" dirty="0" smtClean="0"/>
              <a:t>dailininkės Sigutės Ach pamokymus</a:t>
            </a:r>
          </a:p>
          <a:p>
            <a:r>
              <a:rPr lang="lt-LT" sz="2400" dirty="0" smtClean="0"/>
              <a:t>2015 m.</a:t>
            </a:r>
            <a:endParaRPr lang="lt-L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Ant spalvoto popieriaus lapo nusipiešiame norimos formos puslapį.</a:t>
            </a:r>
            <a:endParaRPr lang="lt-LT" dirty="0"/>
          </a:p>
        </p:txBody>
      </p:sp>
      <p:pic>
        <p:nvPicPr>
          <p:cNvPr id="4" name="Turinio vietos rezervavimo ženklas 3" descr="2015052067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857320" y="2143021"/>
            <a:ext cx="3000968" cy="4001291"/>
          </a:xfrm>
        </p:spPr>
      </p:pic>
      <p:pic>
        <p:nvPicPr>
          <p:cNvPr id="7" name="Turinio vietos rezervavimo ženklas 6" descr="2015052067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236072" y="2061072"/>
            <a:ext cx="3127175" cy="4169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201505206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925961" y="1935163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Sudėję visus lapelius iškerpame. </a:t>
            </a:r>
            <a:endParaRPr lang="lt-LT" dirty="0"/>
          </a:p>
        </p:txBody>
      </p:sp>
      <p:pic>
        <p:nvPicPr>
          <p:cNvPr id="4" name="Turinio vietos rezervavimo ženklas 3" descr="2015052067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Turinio vietos rezervavimo ženklas 6" descr="2015052067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Gavome norimos formos </a:t>
            </a:r>
            <a:r>
              <a:rPr lang="lt-LT" dirty="0" err="1" smtClean="0"/>
              <a:t>puslapiukus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201505206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560324" y="1654462"/>
            <a:ext cx="3789180" cy="5052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 fontScale="90000"/>
          </a:bodyPr>
          <a:lstStyle/>
          <a:p>
            <a:pPr algn="l"/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/>
              <a:t/>
            </a:r>
            <a:br>
              <a:rPr lang="lt-LT" sz="2800" dirty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>Sugalvojame žodį iš tiek raidžių, kiek puslapių ir užrašome po raidę ant kiekvieno puslapio.</a:t>
            </a:r>
            <a:br>
              <a:rPr lang="lt-LT" sz="2800" dirty="0" smtClean="0"/>
            </a:br>
            <a:r>
              <a:rPr lang="lt-LT" sz="2800" b="1" i="1" dirty="0" smtClean="0"/>
              <a:t>Arba</a:t>
            </a:r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lt-LT" sz="2800" dirty="0" smtClean="0"/>
              <a:t>Sugalvojame   palinkėjimų ir užrašome ant kiekvieno puslapio po  vieną.</a:t>
            </a:r>
            <a:endParaRPr lang="lt-LT" sz="2800" dirty="0"/>
          </a:p>
        </p:txBody>
      </p:sp>
      <p:pic>
        <p:nvPicPr>
          <p:cNvPr id="5" name="Turinio vietos rezervavimo ženklas 4" descr="2015052067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807645" y="2478447"/>
            <a:ext cx="3131549" cy="4175399"/>
          </a:xfrm>
        </p:spPr>
      </p:pic>
      <p:pic>
        <p:nvPicPr>
          <p:cNvPr id="7" name="Turinio vietos rezervavimo ženklas 6" descr="2015052067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093197" y="2479177"/>
            <a:ext cx="3127175" cy="4169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Priklijuojame po vieną puslapį prie kiekvieno knygutės </a:t>
            </a:r>
            <a:r>
              <a:rPr lang="lt-LT" dirty="0" err="1" smtClean="0"/>
              <a:t>puslapiuko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Turinio vietos rezervavimo ženklas 3" descr="2015052067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877232" y="1694480"/>
            <a:ext cx="3120444" cy="4160592"/>
          </a:xfrm>
        </p:spPr>
      </p:pic>
      <p:pic>
        <p:nvPicPr>
          <p:cNvPr id="7" name="Turinio vietos rezervavimo ženklas 6" descr="2015052067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234950" y="1694480"/>
            <a:ext cx="3120443" cy="4160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pic>
        <p:nvPicPr>
          <p:cNvPr id="5" name="Turinio vietos rezervavimo ženklas 4" descr="2015052067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821126" y="1964139"/>
            <a:ext cx="2928956" cy="4144166"/>
          </a:xfrm>
        </p:spPr>
      </p:pic>
      <p:pic>
        <p:nvPicPr>
          <p:cNvPr id="6" name="Turinio vietos rezervavimo ženklas 5" descr="2015052067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236072" y="1953915"/>
            <a:ext cx="3127176" cy="4169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Kabanti vieno žodžio ar palinkėjimų knygutė</a:t>
            </a:r>
            <a:endParaRPr lang="lt-LT" dirty="0"/>
          </a:p>
        </p:txBody>
      </p:sp>
      <p:pic>
        <p:nvPicPr>
          <p:cNvPr id="6" name="Turinio vietos rezervavimo ženklas 5" descr="2015052067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792595" y="1541254"/>
            <a:ext cx="3611168" cy="4814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DĖKOJU UŽ DĖMESĮ </a:t>
            </a:r>
            <a:r>
              <a:rPr lang="lt-LT" dirty="0" smtClean="0">
                <a:sym typeface="Wingdings" pitchFamily="2" charset="2"/>
              </a:rPr>
              <a:t>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Reikalingos priemonės: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Balto arba spalvoto popieriaus juostelė 4 cm pločio ir apie 30 cm ilgio;</a:t>
            </a:r>
          </a:p>
          <a:p>
            <a:r>
              <a:rPr lang="lt-LT" dirty="0" smtClean="0"/>
              <a:t>Penki spalvoto popieriaus lapeliai apie 8 cm ilgio ir pločio;</a:t>
            </a:r>
          </a:p>
          <a:p>
            <a:r>
              <a:rPr lang="lt-LT" dirty="0" smtClean="0"/>
              <a:t>30-40 cm ilgio  lininė virvelė arba storas siūlas;</a:t>
            </a:r>
          </a:p>
          <a:p>
            <a:r>
              <a:rPr lang="lt-LT" dirty="0" err="1" smtClean="0"/>
              <a:t>Pieštukiniai</a:t>
            </a:r>
            <a:r>
              <a:rPr lang="lt-LT" dirty="0" smtClean="0"/>
              <a:t> klijai;</a:t>
            </a:r>
          </a:p>
          <a:p>
            <a:r>
              <a:rPr lang="lt-LT" dirty="0" smtClean="0"/>
              <a:t>Žirklės;</a:t>
            </a:r>
          </a:p>
          <a:p>
            <a:r>
              <a:rPr lang="lt-LT" dirty="0" smtClean="0"/>
              <a:t>Flomasteriai arba spalvoti rašikliai.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Išlankstome iš popieriaus juostelės armonikėlę.</a:t>
            </a:r>
            <a:endParaRPr lang="lt-LT" dirty="0"/>
          </a:p>
        </p:txBody>
      </p:sp>
      <p:pic>
        <p:nvPicPr>
          <p:cNvPr id="4" name="Turinio vietos rezervavimo ženklas 3" descr="2015052067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9" name="Turinio vietos rezervavimo ženklas 8" descr="2015052067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Armonikėlę ištiesiame ir vieną pusę patepame klijais.</a:t>
            </a:r>
            <a:endParaRPr lang="lt-LT" dirty="0"/>
          </a:p>
        </p:txBody>
      </p:sp>
      <p:pic>
        <p:nvPicPr>
          <p:cNvPr id="8" name="Turinio vietos rezervavimo ženklas 7" descr="2015052067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Turinio vietos rezervavimo ženklas 5" descr="2015052067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Sulankstydami armonikėlę suklijuojame.</a:t>
            </a:r>
            <a:endParaRPr lang="lt-LT" dirty="0"/>
          </a:p>
        </p:txBody>
      </p:sp>
      <p:pic>
        <p:nvPicPr>
          <p:cNvPr id="4" name="Turinio vietos rezervavimo ženklas 3" descr="201505206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Tarp dar nesulipintų kraštų dedame lininę virvelę.</a:t>
            </a:r>
            <a:endParaRPr lang="lt-LT" dirty="0"/>
          </a:p>
        </p:txBody>
      </p:sp>
      <p:pic>
        <p:nvPicPr>
          <p:cNvPr id="4" name="Turinio vietos rezervavimo ženklas 3" descr="201505206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Suklijuojame  kraštus.</a:t>
            </a:r>
            <a:endParaRPr lang="lt-LT" dirty="0"/>
          </a:p>
        </p:txBody>
      </p:sp>
      <p:pic>
        <p:nvPicPr>
          <p:cNvPr id="4" name="Turinio vietos rezervavimo ženklas 3" descr="201505206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Turinio vietos rezervavimo ženklas 7" descr="2015052067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aštė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201505206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Viename virvelės gale surišame mazgelį.</a:t>
            </a:r>
            <a:endParaRPr lang="lt-LT" dirty="0"/>
          </a:p>
        </p:txBody>
      </p:sp>
      <p:pic>
        <p:nvPicPr>
          <p:cNvPr id="4" name="Turinio vietos rezervavimo ženklas 3" descr="2015052067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Turinio vietos rezervavimo ženklas 5" descr="2015052067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ovė">
  <a:themeElements>
    <a:clrScheme name="Srovė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rovė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rovė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140</Words>
  <Application>Microsoft Office PowerPoint</Application>
  <PresentationFormat>Demonstracija ekrane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19" baseType="lpstr">
      <vt:lpstr>Srovė</vt:lpstr>
      <vt:lpstr>Gaminame kabančią knygutę</vt:lpstr>
      <vt:lpstr>Reikalingos priemonės:</vt:lpstr>
      <vt:lpstr>Išlankstome iš popieriaus juostelės armonikėlę.</vt:lpstr>
      <vt:lpstr>Armonikėlę ištiesiame ir vieną pusę patepame klijais.</vt:lpstr>
      <vt:lpstr>Sulankstydami armonikėlę suklijuojame.</vt:lpstr>
      <vt:lpstr>Tarp dar nesulipintų kraštų dedame lininę virvelę.</vt:lpstr>
      <vt:lpstr>Suklijuojame  kraštus.</vt:lpstr>
      <vt:lpstr>Skaidrė 8</vt:lpstr>
      <vt:lpstr>Viename virvelės gale surišame mazgelį.</vt:lpstr>
      <vt:lpstr>Ant spalvoto popieriaus lapo nusipiešiame norimos formos puslapį.</vt:lpstr>
      <vt:lpstr>Skaidrė 11</vt:lpstr>
      <vt:lpstr>Sudėję visus lapelius iškerpame. </vt:lpstr>
      <vt:lpstr>Gavome norimos formos puslapiukus.</vt:lpstr>
      <vt:lpstr>            Sugalvojame žodį iš tiek raidžių, kiek puslapių ir užrašome po raidę ant kiekvieno puslapio. Arba Sugalvojame   palinkėjimų ir užrašome ant kiekvieno puslapio po  vieną.</vt:lpstr>
      <vt:lpstr>Priklijuojame po vieną puslapį prie kiekvieno knygutės puslapiuko.</vt:lpstr>
      <vt:lpstr>Skaidrė 16</vt:lpstr>
      <vt:lpstr>Kabanti vieno žodžio ar palinkėjimų knygutė</vt:lpstr>
      <vt:lpstr>DĖKOJU UŽ DĖMESĮ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Vartotojas</dc:creator>
  <cp:lastModifiedBy>Vartotojas</cp:lastModifiedBy>
  <cp:revision>11</cp:revision>
  <dcterms:created xsi:type="dcterms:W3CDTF">2015-05-20T18:26:11Z</dcterms:created>
  <dcterms:modified xsi:type="dcterms:W3CDTF">2015-05-21T15:12:24Z</dcterms:modified>
</cp:coreProperties>
</file>