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15"/>
  </p:notesMasterIdLst>
  <p:sldIdLst>
    <p:sldId id="290" r:id="rId2"/>
    <p:sldId id="311" r:id="rId3"/>
    <p:sldId id="348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28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DFF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38" autoAdjust="0"/>
    <p:restoredTop sz="61716" autoAdjust="0"/>
  </p:normalViewPr>
  <p:slideViewPr>
    <p:cSldViewPr>
      <p:cViewPr varScale="1">
        <p:scale>
          <a:sx n="73" d="100"/>
          <a:sy n="73" d="100"/>
        </p:scale>
        <p:origin x="-11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085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19EC45A-2598-4C4C-A6C2-A53A07667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7B99B-B7C6-4FEB-B795-817306E05E31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A5688F-767D-4B65-9789-F7EBA1ECF3EA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9243A6-D111-48A8-A5DC-469352DBCFCB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D60BD-B7C0-4536-B6A6-6DBFF4CA083A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lt-LT" smtClean="0">
              <a:latin typeface="Times New Roman" pitchFamily="18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D46C6-BC6C-49F3-A532-95D83A596F92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DFF45-194A-4724-9249-25F58BCE7DAC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E8DC50-1505-47E7-A0A9-47B5913FCB6C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3B1AED-D66A-43B1-9A8F-5253A1963A18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9EAED-B68D-43A4-8668-D7A8CB4129C0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C2888-2C87-48C2-B9A7-78C8AF117C41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856809-5171-4021-AE9B-CD9F6EC6A89F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F029D4-3E53-42AA-A829-EDC836380B59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CEC6F-8F25-4BB1-BD3C-56397D987BF4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 </a:t>
            </a:r>
          </a:p>
          <a:p>
            <a:r>
              <a:rPr lang="en-US" smtClean="0">
                <a:latin typeface="Times New Roman" pitchFamily="18" charset="0"/>
              </a:rPr>
              <a:t> </a:t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A60A2-FB20-4AF2-B7CE-8899CBFC7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CA06-F3D8-4078-9505-62E8D9493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7BA5B-C886-4C98-B0C3-80C53A5A4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921B6-6DB9-4339-AA25-D5CE2ABC1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B1941-CE08-4387-AD2A-7298EFD79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60849-8EC5-4A75-93C1-1C9D7CFF5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5865F-4646-4345-A07B-398F778F7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6B00D-EE6C-464E-8E26-3C4C363F6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2187-9CD5-41D7-9F7A-156BFC9A5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F406-703C-4106-A6D4-AA4F2F356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E5E79-2168-4244-BEB0-806495036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0CF19-4A46-4334-8FBD-BEF749A84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500E87E-B012-460D-B468-DE015B91F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22" r:id="rId9"/>
    <p:sldLayoutId id="2147483919" r:id="rId10"/>
    <p:sldLayoutId id="2147483920" r:id="rId11"/>
    <p:sldLayoutId id="214748392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783F04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783F0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CAE3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donn.org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http://www.pppst.com/clipar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pppst.com/johnny-appleseed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cps.k12.mo.us/education/components/docmgr/default.php?sectiondetailid=4370&amp;sc_id=1173398206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easons.pppst.com/fall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pst.com/index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hyperlink" Target="http://www.pppst.com/theme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hemes.pppst.com/pumpki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lants.pppst.com/leave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hemes.pppst.com/scarecrow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ls.pppst.com/spider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ls.pppst.com/bat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lants.pppst.com/corn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plants.pppst.com/appl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0"/>
          <p:cNvSpPr txBox="1">
            <a:spLocks noChangeArrowheads="1"/>
          </p:cNvSpPr>
          <p:nvPr/>
        </p:nvSpPr>
        <p:spPr bwMode="auto">
          <a:xfrm>
            <a:off x="5867400" y="5661025"/>
            <a:ext cx="2851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  <a:hlinkClick r:id="rId3"/>
              </a:rPr>
              <a:t>Written by Lin Donn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  <a:hlinkClick r:id="rId4"/>
              </a:rPr>
              <a:t>Illustrated by Phillip Martin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3075" name="Picture 7" descr="slide fall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96975"/>
            <a:ext cx="9144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755650" y="4005263"/>
            <a:ext cx="5329238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8800">
                <a:latin typeface="Arial" charset="0"/>
                <a:cs typeface="Arial" charset="0"/>
                <a:hlinkClick r:id="rId3"/>
              </a:rPr>
              <a:t>JOHNNY</a:t>
            </a:r>
            <a:endParaRPr lang="en-US" sz="880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7524750" y="836613"/>
            <a:ext cx="1300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solidFill>
                  <a:srgbClr val="FFC000"/>
                </a:solidFill>
                <a:latin typeface="Sylfaen" pitchFamily="18" charset="0"/>
              </a:rPr>
              <a:t>Fall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2933700" y="5151438"/>
            <a:ext cx="59594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800">
                <a:hlinkClick r:id="rId3"/>
              </a:rPr>
              <a:t>APPLESEED</a:t>
            </a:r>
            <a:endParaRPr lang="en-GB" sz="8800"/>
          </a:p>
        </p:txBody>
      </p:sp>
      <p:pic>
        <p:nvPicPr>
          <p:cNvPr id="12293" name="Picture 6" descr="appleseed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188913"/>
            <a:ext cx="5935662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908175" y="4857750"/>
            <a:ext cx="61198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>
                <a:latin typeface="Arial" charset="0"/>
                <a:cs typeface="Arial" charset="0"/>
                <a:hlinkClick r:id="rId3"/>
              </a:rPr>
              <a:t>HARVEST</a:t>
            </a:r>
            <a:endParaRPr lang="en-US" sz="960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7524750" y="836613"/>
            <a:ext cx="1300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solidFill>
                  <a:srgbClr val="FFC000"/>
                </a:solidFill>
                <a:latin typeface="Sylfaen" pitchFamily="18" charset="0"/>
              </a:rPr>
              <a:t>Fall</a:t>
            </a:r>
          </a:p>
        </p:txBody>
      </p:sp>
      <p:pic>
        <p:nvPicPr>
          <p:cNvPr id="13316" name="Picture 5" descr="cor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989138"/>
            <a:ext cx="8315325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7524750" y="836613"/>
            <a:ext cx="1300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solidFill>
                  <a:srgbClr val="FFC000"/>
                </a:solidFill>
                <a:latin typeface="Sylfaen" pitchFamily="18" charset="0"/>
              </a:rPr>
              <a:t>Fall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11188" y="1773238"/>
            <a:ext cx="31686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Arial" charset="0"/>
                <a:cs typeface="Arial" charset="0"/>
                <a:hlinkClick r:id="rId3"/>
              </a:rPr>
              <a:t>Click here to learn </a:t>
            </a:r>
          </a:p>
          <a:p>
            <a:r>
              <a:rPr lang="en-US" sz="4800">
                <a:latin typeface="Arial" charset="0"/>
                <a:cs typeface="Arial" charset="0"/>
                <a:hlinkClick r:id="rId3"/>
              </a:rPr>
              <a:t>more about Fall.</a:t>
            </a:r>
            <a:endParaRPr lang="en-US" sz="4800"/>
          </a:p>
        </p:txBody>
      </p:sp>
      <p:pic>
        <p:nvPicPr>
          <p:cNvPr id="14340" name="Picture 6" descr="halloween_hous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1125538"/>
            <a:ext cx="5040313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714375" y="4667250"/>
            <a:ext cx="7715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This presentation is brought to you by Pete’s Power Point Station. </a:t>
            </a:r>
            <a:r>
              <a:rPr lang="en-US" sz="3200" dirty="0">
                <a:solidFill>
                  <a:srgbClr val="7030A0"/>
                </a:solidFill>
                <a:latin typeface="Arial" charset="0"/>
              </a:rPr>
              <a:t/>
            </a:r>
            <a:br>
              <a:rPr lang="en-US" sz="3200" dirty="0">
                <a:solidFill>
                  <a:srgbClr val="7030A0"/>
                </a:solidFill>
                <a:latin typeface="Arial" charset="0"/>
              </a:rPr>
            </a:br>
            <a:r>
              <a:rPr lang="en-US" sz="3200" dirty="0">
                <a:latin typeface="Arial" charset="0"/>
              </a:rPr>
              <a:t>Visit us on the web at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charset="0"/>
                <a:hlinkClick r:id="rId3"/>
              </a:rPr>
              <a:t>PPPST.COM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  </a:t>
            </a:r>
          </a:p>
        </p:txBody>
      </p:sp>
      <p:pic>
        <p:nvPicPr>
          <p:cNvPr id="15363" name="Picture 2" descr="BANNER 2">
            <a:hlinkClick r:id="rId4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790700" y="1268413"/>
            <a:ext cx="5562600" cy="33131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1258888" y="5664200"/>
            <a:ext cx="66246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What makes YOU think of Fall?</a:t>
            </a: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7524750" y="836613"/>
            <a:ext cx="1300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solidFill>
                  <a:srgbClr val="FFC000"/>
                </a:solidFill>
                <a:latin typeface="Sylfaen" pitchFamily="18" charset="0"/>
              </a:rPr>
              <a:t>Fall</a:t>
            </a:r>
          </a:p>
        </p:txBody>
      </p:sp>
      <p:pic>
        <p:nvPicPr>
          <p:cNvPr id="4100" name="Picture 6" descr="halloween_pumpki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692150"/>
            <a:ext cx="572135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395288" y="908050"/>
            <a:ext cx="6624637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>
                <a:latin typeface="Arial" charset="0"/>
                <a:cs typeface="Arial" charset="0"/>
                <a:hlinkClick r:id="rId3"/>
              </a:rPr>
              <a:t>PUMPKINS</a:t>
            </a:r>
            <a:endParaRPr lang="en-US" sz="960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7524750" y="836613"/>
            <a:ext cx="1300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solidFill>
                  <a:srgbClr val="FFC000"/>
                </a:solidFill>
                <a:latin typeface="Sylfaen" pitchFamily="18" charset="0"/>
              </a:rPr>
              <a:t>Fall</a:t>
            </a:r>
          </a:p>
        </p:txBody>
      </p:sp>
      <p:pic>
        <p:nvPicPr>
          <p:cNvPr id="5124" name="Picture 4" descr="pumpkins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2636838"/>
            <a:ext cx="61722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2484438" y="4956175"/>
            <a:ext cx="5256212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>
                <a:latin typeface="Arial" charset="0"/>
                <a:cs typeface="Arial" charset="0"/>
                <a:hlinkClick r:id="rId3"/>
              </a:rPr>
              <a:t>LEAVES</a:t>
            </a:r>
            <a:endParaRPr lang="en-US" sz="960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7524750" y="836613"/>
            <a:ext cx="1300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solidFill>
                  <a:srgbClr val="FFC000"/>
                </a:solidFill>
                <a:latin typeface="Sylfaen" pitchFamily="18" charset="0"/>
              </a:rPr>
              <a:t>Fall</a:t>
            </a:r>
          </a:p>
        </p:txBody>
      </p:sp>
      <p:pic>
        <p:nvPicPr>
          <p:cNvPr id="6148" name="Picture 5" descr="fall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692150"/>
            <a:ext cx="61722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79388" y="4857750"/>
            <a:ext cx="93614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8000">
                <a:latin typeface="Arial" charset="0"/>
                <a:cs typeface="Arial" charset="0"/>
                <a:hlinkClick r:id="rId3"/>
              </a:rPr>
              <a:t>SCARE    CROWS</a:t>
            </a:r>
            <a:endParaRPr lang="en-US" sz="800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7524750" y="836613"/>
            <a:ext cx="1300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solidFill>
                  <a:srgbClr val="FFC000"/>
                </a:solidFill>
                <a:latin typeface="Sylfaen" pitchFamily="18" charset="0"/>
              </a:rPr>
              <a:t>Fall</a:t>
            </a:r>
          </a:p>
        </p:txBody>
      </p:sp>
      <p:pic>
        <p:nvPicPr>
          <p:cNvPr id="7172" name="Picture 4" descr="scarecrow.gif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5813" y="476250"/>
            <a:ext cx="467677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2124075" y="4857750"/>
            <a:ext cx="61198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>
                <a:latin typeface="Arial" charset="0"/>
                <a:cs typeface="Arial" charset="0"/>
                <a:hlinkClick r:id="rId3"/>
              </a:rPr>
              <a:t>SPIDERS</a:t>
            </a:r>
            <a:endParaRPr lang="en-US" sz="960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7524750" y="836613"/>
            <a:ext cx="1300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solidFill>
                  <a:srgbClr val="FFC000"/>
                </a:solidFill>
                <a:latin typeface="Sylfaen" pitchFamily="18" charset="0"/>
              </a:rPr>
              <a:t>Fall</a:t>
            </a:r>
          </a:p>
        </p:txBody>
      </p:sp>
      <p:pic>
        <p:nvPicPr>
          <p:cNvPr id="8196" name="Picture 4" descr="spider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908050"/>
            <a:ext cx="7805738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611188" y="692150"/>
            <a:ext cx="367347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>
                <a:latin typeface="Arial" charset="0"/>
                <a:cs typeface="Arial" charset="0"/>
                <a:hlinkClick r:id="rId3"/>
              </a:rPr>
              <a:t>BATS</a:t>
            </a:r>
            <a:endParaRPr lang="en-US" sz="960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7524750" y="836613"/>
            <a:ext cx="1300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solidFill>
                  <a:srgbClr val="FFC000"/>
                </a:solidFill>
                <a:latin typeface="Sylfaen" pitchFamily="18" charset="0"/>
              </a:rPr>
              <a:t>Fall</a:t>
            </a:r>
          </a:p>
        </p:txBody>
      </p:sp>
      <p:pic>
        <p:nvPicPr>
          <p:cNvPr id="9220" name="Picture 5" descr="bats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2058988"/>
            <a:ext cx="61722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2627313" y="4857750"/>
            <a:ext cx="42481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>
                <a:latin typeface="Arial" charset="0"/>
                <a:cs typeface="Arial" charset="0"/>
                <a:hlinkClick r:id="rId3"/>
              </a:rPr>
              <a:t>CORN</a:t>
            </a:r>
            <a:endParaRPr lang="en-US" sz="960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7524750" y="836613"/>
            <a:ext cx="1300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solidFill>
                  <a:srgbClr val="FFC000"/>
                </a:solidFill>
                <a:latin typeface="Sylfaen" pitchFamily="18" charset="0"/>
              </a:rPr>
              <a:t>Fall</a:t>
            </a:r>
          </a:p>
        </p:txBody>
      </p:sp>
      <p:pic>
        <p:nvPicPr>
          <p:cNvPr id="10244" name="Picture 5" descr="three_sisters copy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692150"/>
            <a:ext cx="7056438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apple_tre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3375"/>
            <a:ext cx="61341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3995738" y="3644900"/>
            <a:ext cx="532923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>
                <a:latin typeface="Arial" charset="0"/>
                <a:cs typeface="Arial" charset="0"/>
                <a:hlinkClick r:id="rId4"/>
              </a:rPr>
              <a:t>APPLES</a:t>
            </a:r>
            <a:endParaRPr lang="en-US" sz="960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7524750" y="836613"/>
            <a:ext cx="1300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solidFill>
                  <a:srgbClr val="FFC000"/>
                </a:solidFill>
                <a:latin typeface="Sylfaen" pitchFamily="18" charset="0"/>
              </a:rPr>
              <a:t>Fall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rgbClr val="F9B268"/>
      </a:dk1>
      <a:lt1>
        <a:sysClr val="window" lastClr="FFFFFF"/>
      </a:lt1>
      <a:dk2>
        <a:srgbClr val="F98F01"/>
      </a:dk2>
      <a:lt2>
        <a:srgbClr val="E3DED1"/>
      </a:lt2>
      <a:accent1>
        <a:srgbClr val="F07F09"/>
      </a:accent1>
      <a:accent2>
        <a:srgbClr val="9F2936"/>
      </a:accent2>
      <a:accent3>
        <a:srgbClr val="783F04"/>
      </a:accent3>
      <a:accent4>
        <a:srgbClr val="FCAE3B"/>
      </a:accent4>
      <a:accent5>
        <a:srgbClr val="FFFF00"/>
      </a:accent5>
      <a:accent6>
        <a:srgbClr val="C19859"/>
      </a:accent6>
      <a:hlink>
        <a:srgbClr val="FFC000"/>
      </a:hlink>
      <a:folHlink>
        <a:srgbClr val="85500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1329</TotalTime>
  <Words>80</Words>
  <Application>Microsoft Office PowerPoint</Application>
  <PresentationFormat>Demonstracija ekrane (4:3)</PresentationFormat>
  <Paragraphs>94</Paragraphs>
  <Slides>13</Slides>
  <Notes>13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21" baseType="lpstr">
      <vt:lpstr>Tahoma</vt:lpstr>
      <vt:lpstr>Arial</vt:lpstr>
      <vt:lpstr>Calibri</vt:lpstr>
      <vt:lpstr>Constantia</vt:lpstr>
      <vt:lpstr>Wingdings 2</vt:lpstr>
      <vt:lpstr>Times New Roman</vt:lpstr>
      <vt:lpstr>Sylfaen</vt:lpstr>
      <vt:lpstr>Flow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</vt:vector>
  </TitlesOfParts>
  <Company>Donn &amp; Lee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Aesop and His Fables</dc:title>
  <dc:creator>Lin Donn</dc:creator>
  <dc:description>Illustrated by Phillip Martin</dc:description>
  <cp:lastModifiedBy>GEDIMINAS</cp:lastModifiedBy>
  <cp:revision>105</cp:revision>
  <dcterms:created xsi:type="dcterms:W3CDTF">2007-01-21T20:19:36Z</dcterms:created>
  <dcterms:modified xsi:type="dcterms:W3CDTF">2013-05-04T09:38:35Z</dcterms:modified>
</cp:coreProperties>
</file>