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E3CA-A3C3-4FCE-A3E9-9D1211A56EC5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5554-C238-49EA-A425-342A841E360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5A8B-86CD-45ED-8C33-84743B1AB514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9B6A-E830-4C2C-8E5A-4708011BEA3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DA53-3E70-4A73-8698-FABBBD4BDCED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5036-1BAB-49D0-8BA6-DC6CF30121F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139-A51A-44EC-8466-C9846C858745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FFF7-6ABC-40D3-8334-68AEB3A84AE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4B6E-D60E-4229-A1FD-95FB6CFCB315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B6CE-A72C-4ECD-BCF0-2551D400BD0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5D55-4E64-45B8-9719-C16481EA9B08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32DE-EB81-4576-A961-C002898334D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AE09-8409-4FC1-8DE2-E0541F623AF6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3B2C-26AB-43BB-B425-58DF88C6B58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DE4-0B25-4D12-B0DB-038F4766D30C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46FA-A8DD-44F9-885F-0C23D6DCC5F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B2F3-DDDF-4747-9FD9-F031DABE547B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45FA-56B7-4D63-B022-434B6AAC525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809E-008A-48B3-AEF2-61A76418EF2A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3C4E-FA81-4B57-9050-4C2761AF8CE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16D5-28B7-42EE-8A4E-8A7462B91D67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6405-027E-484D-AE70-DCE3B184223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87A91-5E38-47DF-827C-1A561192D49C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347EF3-A97B-4734-8ADA-C96597365C0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Eilėraščiai apie žiemą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323850" y="3886200"/>
            <a:ext cx="83518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800" dirty="0" smtClean="0"/>
              <a:t>Akmenės rajono savivaldybės Akmenės gimnazijos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800" dirty="0" smtClean="0"/>
              <a:t>specialioji pedagogė Ana Stankutė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800" dirty="0" smtClean="0"/>
              <a:t>2011m.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765175"/>
            <a:ext cx="7570788" cy="5360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z="4800" smtClean="0"/>
              <a:t>   O jos vaikučiai laukė                 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   Su slidėmis kieme.                    Žiemužė baltaplaukė                   Pasakė jiems: ,,eime”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476250"/>
            <a:ext cx="6346825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z="4800" smtClean="0"/>
              <a:t>Dabar jiems bus nešalta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Ir žaisti jie galės...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Žiemužę baltą baltą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Visi vaikai mylės.</a:t>
            </a:r>
          </a:p>
          <a:p>
            <a:pPr eaLnBrk="1" hangingPunct="1"/>
            <a:endParaRPr lang="lt-LT" smtClean="0"/>
          </a:p>
        </p:txBody>
      </p:sp>
      <p:pic>
        <p:nvPicPr>
          <p:cNvPr id="7" name="Turinio vietos rezervavimo ženklas 6" descr="christmas_262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5400"/>
            <a:ext cx="6048375" cy="68326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6700" dirty="0" smtClean="0"/>
              <a:t>Sausis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 smtClean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981075"/>
            <a:ext cx="7283450" cy="5145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z="4800" smtClean="0"/>
              <a:t>Brenda sausis su veltiniais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Balto sniego vėpūtiniais.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Ir nustebęs žiūri sausis: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Iš pusnyno –kyšo ausys...</a:t>
            </a:r>
          </a:p>
          <a:p>
            <a:pPr eaLnBrk="1" hangingPunct="1"/>
            <a:endParaRPr lang="lt-LT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/>
              <a:t>Kelkis, kiški </a:t>
            </a:r>
            <a:r>
              <a:rPr lang="lt-LT" dirty="0" err="1" smtClean="0"/>
              <a:t>skeltanosi</a:t>
            </a:r>
            <a:r>
              <a:rPr lang="lt-LT" dirty="0" smtClean="0"/>
              <a:t>,</a:t>
            </a:r>
            <a:br>
              <a:rPr lang="lt-LT" dirty="0" smtClean="0"/>
            </a:br>
            <a:r>
              <a:rPr lang="lt-LT" dirty="0" smtClean="0"/>
              <a:t>Tu pusnyne </a:t>
            </a:r>
            <a:r>
              <a:rPr lang="lt-LT" dirty="0" err="1" smtClean="0"/>
              <a:t>suragosi</a:t>
            </a:r>
            <a:r>
              <a:rPr lang="lt-LT" dirty="0" smtClean="0"/>
              <a:t>.</a:t>
            </a:r>
            <a:br>
              <a:rPr lang="lt-LT" dirty="0" smtClean="0"/>
            </a:br>
            <a:endParaRPr lang="lt-LT" dirty="0" smtClean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7210425" cy="4568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z="4800" smtClean="0"/>
              <a:t>-Nesušalsiu, dėde sausi.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Pusnys- patalai šilčiausi.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Įsikasęs po sniegu,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Kaip karalius aš miegu.</a:t>
            </a:r>
          </a:p>
          <a:p>
            <a:pPr eaLnBrk="1" hangingPunct="1"/>
            <a:endParaRPr lang="lt-LT" smtClean="0"/>
          </a:p>
        </p:txBody>
      </p:sp>
      <p:pic>
        <p:nvPicPr>
          <p:cNvPr id="7" name="Turinio vietos rezervavimo ženklas 6" descr="christmas_119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404813"/>
            <a:ext cx="5351463" cy="61214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christmas_29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67525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lt-LT" sz="3200" smtClean="0"/>
              <a:t>Tikslas </a:t>
            </a:r>
            <a:br>
              <a:rPr lang="lt-LT" sz="3200" smtClean="0"/>
            </a:br>
            <a:r>
              <a:rPr lang="lt-LT" sz="3200" smtClean="0"/>
              <a:t>Tobulinti raiškaus skaitymo įgūdžius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lt-LT" sz="3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lt-LT" sz="3000" dirty="0" smtClean="0"/>
              <a:t>Uždavinys</a:t>
            </a:r>
            <a:endParaRPr lang="lt-LT" sz="3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3000" dirty="0"/>
              <a:t>    </a:t>
            </a:r>
            <a:r>
              <a:rPr lang="lt-LT" sz="3000" dirty="0" smtClean="0"/>
              <a:t>Mokiniai taisyklingai </a:t>
            </a:r>
            <a:r>
              <a:rPr lang="lt-LT" sz="3000" dirty="0"/>
              <a:t>ir raiškiai </a:t>
            </a:r>
            <a:r>
              <a:rPr lang="lt-LT" sz="3000" dirty="0" smtClean="0"/>
              <a:t>perskaitys eilėraščius</a:t>
            </a:r>
            <a:r>
              <a:rPr lang="lt-LT" sz="30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lt-LT" sz="2600" dirty="0"/>
              <a:t>Naudoti </a:t>
            </a:r>
            <a:r>
              <a:rPr lang="lt-LT" sz="2600" dirty="0" smtClean="0"/>
              <a:t>paveikslėliai: httpwww.smailikai.comimages.phplt=christmas&amp;page=14</a:t>
            </a:r>
            <a:endParaRPr lang="lt-LT" sz="26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lt-LT" dirty="0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Laukiam Kūčių</a:t>
            </a:r>
            <a:endParaRPr lang="lt-LT" smtClean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484313"/>
            <a:ext cx="6851650" cy="4641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000" smtClean="0"/>
              <a:t>Laukiam švenčių, laukiam Kūčių.</a:t>
            </a:r>
            <a:endParaRPr lang="lt-LT" sz="4000" smtClean="0"/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Žiba tūkstančiai žvakučių.</a:t>
            </a:r>
            <a:endParaRPr lang="lt-LT" sz="4000" smtClean="0"/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Baltos plotkos ant lėkštučių –</a:t>
            </a:r>
            <a:endParaRPr lang="lt-LT" sz="4000" smtClean="0"/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Ženklas dieviško vaikučio.</a:t>
            </a:r>
            <a:endParaRPr lang="lt-LT" sz="4000" smtClean="0"/>
          </a:p>
          <a:p>
            <a:pPr eaLnBrk="1" hangingPunct="1"/>
            <a:endParaRPr lang="lt-LT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95288" y="620713"/>
            <a:ext cx="8220075" cy="5505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000" smtClean="0"/>
              <a:t>Laukiam   švenči</a:t>
            </a:r>
            <a:r>
              <a:rPr lang="lt-LT" sz="4000" smtClean="0"/>
              <a:t>ų</a:t>
            </a:r>
            <a:r>
              <a:rPr lang="en-GB" sz="4000" smtClean="0"/>
              <a:t>, laukiam Kūčių,</a:t>
            </a:r>
            <a:endParaRPr lang="lt-LT" sz="4000" smtClean="0"/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Nors už lango vėjas pučia</a:t>
            </a:r>
            <a:endParaRPr lang="lt-LT" sz="4000" smtClean="0"/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Ir juoda tamsa ant tako,-</a:t>
            </a:r>
            <a:endParaRPr lang="lt-LT" sz="4000" smtClean="0"/>
          </a:p>
          <a:p>
            <a:pPr eaLnBrk="1" hangingPunct="1">
              <a:buFont typeface="Arial" charset="0"/>
              <a:buNone/>
            </a:pPr>
            <a:r>
              <a:rPr lang="en-GB" sz="4000" smtClean="0"/>
              <a:t>Širdyse saulutė teka.</a:t>
            </a:r>
            <a:endParaRPr lang="lt-LT" sz="4000" smtClean="0"/>
          </a:p>
          <a:p>
            <a:pPr eaLnBrk="1" hangingPunct="1"/>
            <a:endParaRPr lang="lt-LT" smtClean="0"/>
          </a:p>
        </p:txBody>
      </p:sp>
      <p:pic>
        <p:nvPicPr>
          <p:cNvPr id="10" name="Turinio vietos rezervavimo ženklas 9" descr="christmas_246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0"/>
            <a:ext cx="7416800" cy="68580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Žiema</a:t>
            </a:r>
            <a:endParaRPr lang="lt-LT" smtClean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412875"/>
            <a:ext cx="7499350" cy="4713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400" smtClean="0"/>
              <a:t>Jau trys dienos sniego senis</a:t>
            </a:r>
            <a:endParaRPr lang="lt-LT" sz="4400" smtClean="0"/>
          </a:p>
          <a:p>
            <a:pPr eaLnBrk="1" hangingPunct="1">
              <a:buFont typeface="Arial" charset="0"/>
              <a:buNone/>
            </a:pPr>
            <a:r>
              <a:rPr lang="en-GB" sz="4400" smtClean="0"/>
              <a:t>Palei tvorą rimtas stovi – </a:t>
            </a:r>
            <a:endParaRPr lang="lt-LT" sz="4400" smtClean="0"/>
          </a:p>
          <a:p>
            <a:pPr eaLnBrk="1" hangingPunct="1">
              <a:buFont typeface="Arial" charset="0"/>
              <a:buNone/>
            </a:pPr>
            <a:r>
              <a:rPr lang="en-GB" sz="4400" smtClean="0"/>
              <a:t>Tupi žvirblis jam ant nosies,</a:t>
            </a:r>
            <a:endParaRPr lang="lt-LT" sz="4400" smtClean="0"/>
          </a:p>
          <a:p>
            <a:pPr eaLnBrk="1" hangingPunct="1">
              <a:buFont typeface="Arial" charset="0"/>
              <a:buNone/>
            </a:pPr>
            <a:r>
              <a:rPr lang="en-GB" sz="4400" smtClean="0"/>
              <a:t>Tupi varna ant rankovės.</a:t>
            </a:r>
            <a:endParaRPr lang="lt-LT" sz="4400" smtClean="0"/>
          </a:p>
          <a:p>
            <a:pPr eaLnBrk="1" hangingPunct="1"/>
            <a:endParaRPr lang="lt-LT" smtClean="0"/>
          </a:p>
        </p:txBody>
      </p:sp>
      <p:pic>
        <p:nvPicPr>
          <p:cNvPr id="7" name="Turinio vietos rezervavimo ženklas 6" descr="christmas_122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8" y="0"/>
            <a:ext cx="8599487" cy="5732463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620713"/>
            <a:ext cx="8002588" cy="5505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5400" smtClean="0"/>
              <a:t>Nesulaukę vasarėlės,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r>
              <a:rPr lang="en-GB" sz="5400" smtClean="0"/>
              <a:t>Ant langų pražydo gėlės.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r>
              <a:rPr lang="en-GB" sz="5400" smtClean="0"/>
              <a:t>Priglaudžiau prie stiklo </a:t>
            </a:r>
            <a:r>
              <a:rPr lang="lt-LT" sz="5400" smtClean="0"/>
              <a:t>  </a:t>
            </a:r>
            <a:r>
              <a:rPr lang="en-GB" sz="5400" smtClean="0"/>
              <a:t>skruostą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r>
              <a:rPr lang="en-GB" sz="5400" smtClean="0"/>
              <a:t>Ir ledinę gėlę uostau.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endParaRPr lang="lt-LT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476250"/>
            <a:ext cx="7786688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5400" smtClean="0"/>
              <a:t>Štai nosytė jau sušlapo,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r>
              <a:rPr lang="en-GB" sz="5400" smtClean="0"/>
              <a:t>Neužuodus jokio kvapo.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r>
              <a:rPr lang="en-GB" sz="5400" smtClean="0"/>
              <a:t>Kam tokias gėles augint?</a:t>
            </a:r>
            <a:endParaRPr lang="lt-LT" sz="5400" smtClean="0"/>
          </a:p>
          <a:p>
            <a:pPr eaLnBrk="1" hangingPunct="1">
              <a:buFont typeface="Arial" charset="0"/>
              <a:buNone/>
            </a:pPr>
            <a:r>
              <a:rPr lang="en-GB" sz="5400" smtClean="0"/>
              <a:t>Nei pauostyt, nei nuskint?</a:t>
            </a:r>
            <a:endParaRPr lang="lt-LT" sz="5400" smtClean="0"/>
          </a:p>
          <a:p>
            <a:pPr eaLnBrk="1" hangingPunct="1"/>
            <a:endParaRPr lang="lt-LT" smtClean="0"/>
          </a:p>
        </p:txBody>
      </p:sp>
      <p:pic>
        <p:nvPicPr>
          <p:cNvPr id="7" name="Turinio vietos rezervavimo ženklas 6" descr="christmas_92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0350"/>
            <a:ext cx="8893175" cy="54737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 </a:t>
            </a:r>
            <a:r>
              <a:rPr lang="lt-LT" sz="6000" smtClean="0"/>
              <a:t>Žila Žiemužė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341438"/>
            <a:ext cx="6275388" cy="4784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z="5400" smtClean="0"/>
              <a:t>Šiaurys už lango ūžė:               Žu žū, žu žū, žu žū,-                    </a:t>
            </a:r>
          </a:p>
          <a:p>
            <a:pPr eaLnBrk="1" hangingPunct="1">
              <a:buFont typeface="Arial" charset="0"/>
              <a:buNone/>
            </a:pPr>
            <a:r>
              <a:rPr lang="lt-LT" sz="5400" smtClean="0"/>
              <a:t>Balta balta žiemužė                    atėjo pamažu...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125538"/>
            <a:ext cx="5843588" cy="5000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z="4800" smtClean="0"/>
              <a:t>Nusivedė į kalnus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Ji daug mažų draugų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Ir veidukus, ir delnus</a:t>
            </a:r>
          </a:p>
          <a:p>
            <a:pPr eaLnBrk="1" hangingPunct="1">
              <a:buFont typeface="Arial" charset="0"/>
              <a:buNone/>
            </a:pPr>
            <a:r>
              <a:rPr lang="lt-LT" sz="4800" smtClean="0"/>
              <a:t>Patrynė jiems sniegu.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ema">
  <a:themeElements>
    <a:clrScheme name="Žyg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</TotalTime>
  <Words>248</Words>
  <Application>Microsoft Office PowerPoint</Application>
  <PresentationFormat>Demonstracija ekrane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tema</vt:lpstr>
      <vt:lpstr>Eilėraščiai apie žiemą</vt:lpstr>
      <vt:lpstr>Tikslas  Tobulinti raiškaus skaitymo įgūdžius</vt:lpstr>
      <vt:lpstr>Laukiam Kūčių</vt:lpstr>
      <vt:lpstr>Skaidrė 4</vt:lpstr>
      <vt:lpstr> Žiema</vt:lpstr>
      <vt:lpstr>Skaidrė 6</vt:lpstr>
      <vt:lpstr>Skaidrė 7</vt:lpstr>
      <vt:lpstr> Žila Žiemužė</vt:lpstr>
      <vt:lpstr>Skaidrė 9</vt:lpstr>
      <vt:lpstr>Skaidrė 10</vt:lpstr>
      <vt:lpstr>Skaidrė 11</vt:lpstr>
      <vt:lpstr>Sausis </vt:lpstr>
      <vt:lpstr>Kelkis, kiški skeltanosi, Tu pusnyne suragosi. </vt:lpstr>
      <vt:lpstr>Skaidrė 14</vt:lpstr>
    </vt:vector>
  </TitlesOfParts>
  <Company>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Kalėdiniai eilėraščiai</dc:title>
  <dc:creator>namai</dc:creator>
  <cp:lastModifiedBy>GEDIMINAS</cp:lastModifiedBy>
  <cp:revision>8</cp:revision>
  <dcterms:created xsi:type="dcterms:W3CDTF">2011-10-10T12:52:28Z</dcterms:created>
  <dcterms:modified xsi:type="dcterms:W3CDTF">2013-05-07T10:06:34Z</dcterms:modified>
</cp:coreProperties>
</file>