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91" r:id="rId3"/>
    <p:sldId id="289" r:id="rId4"/>
    <p:sldId id="293" r:id="rId5"/>
    <p:sldId id="290" r:id="rId6"/>
    <p:sldId id="284" r:id="rId7"/>
    <p:sldId id="282" r:id="rId8"/>
    <p:sldId id="285" r:id="rId9"/>
    <p:sldId id="295" r:id="rId10"/>
    <p:sldId id="287" r:id="rId11"/>
    <p:sldId id="267" r:id="rId12"/>
    <p:sldId id="286" r:id="rId13"/>
    <p:sldId id="294" r:id="rId14"/>
    <p:sldId id="296" r:id="rId15"/>
    <p:sldId id="292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00"/>
    <a:srgbClr val="008000"/>
    <a:srgbClr val="996600"/>
    <a:srgbClr val="CC6600"/>
    <a:srgbClr val="EAEAEA"/>
    <a:srgbClr val="33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0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78E819F-B40F-4E17-A61A-856C531C0F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21A44-10BE-4669-887F-DDD52F2C2715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B81B8-4EFA-4759-9BA3-1DD9850395AA}" type="slidenum">
              <a:rPr lang="en-US"/>
              <a:pPr/>
              <a:t>10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8DDF2-3DBB-48D0-B7C8-91FF56F08AA3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78C7D-2611-4E3D-B390-E613347D1F70}" type="slidenum">
              <a:rPr lang="en-US"/>
              <a:pPr/>
              <a:t>12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B582F-3616-4CBE-B32F-BA48125E75E2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C8F11-E066-4B5C-9CF6-956592EE881B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E956B-A59D-486A-A73C-898B82C8B55A}" type="slidenum">
              <a:rPr lang="en-US"/>
              <a:pPr/>
              <a:t>15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09C2B-1CE3-4D5E-9EE3-7749018D56F1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free ESL lessons are available at www.elcivics.com.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00026-E8B4-46D1-B3D6-C36FFB13E184}" type="slidenum">
              <a:rPr lang="en-US"/>
              <a:pPr/>
              <a:t>2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721DE-FD62-4C77-9FBB-A31F1AF33669}" type="slidenum">
              <a:rPr lang="en-US"/>
              <a:pPr/>
              <a:t>3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82855-E392-4FE2-8F34-CCE4B0B216E8}" type="slidenum">
              <a:rPr lang="en-US"/>
              <a:pPr/>
              <a:t>4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09BC2-6FC0-414C-AA48-D8F517181881}" type="slidenum">
              <a:rPr lang="en-US"/>
              <a:pPr/>
              <a:t>5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C0907-097B-43BF-949C-EA86A86411EE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83751-89D8-493F-AE71-6B7626C1611B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A3864-F8F0-4AA2-B130-87104700A52D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EE3FA-D7BF-42DB-BFD4-78C7A800C8E1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072E2-9E52-4AA5-83A5-22ED54810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9940D-87C4-46AE-84BA-01044DC41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B2058-1959-4E93-BDC6-0A7EBABEB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B375A-14E4-4579-B159-10E40C58B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DBBCD-681A-4960-962F-9AB891E30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1D740-E520-49E1-A7F3-485FCD474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F1FE7-9E89-4A20-A29A-295803C53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F3E55-626E-45E5-86AB-26FA2CB32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7F3C4-EBA9-41A9-B97C-1090932B6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69C87-E6E1-4B32-A219-90AD7A070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7892D-FD75-414B-820C-4C9F11499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8240B4B-FCD4-4669-AB9F-9DFF6870E0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2" name="Picture 18" descr="tree branch with only a few leav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5470">
            <a:off x="4572000" y="1219200"/>
            <a:ext cx="2743200" cy="2427288"/>
          </a:xfrm>
          <a:prstGeom prst="rect">
            <a:avLst/>
          </a:prstGeom>
          <a:noFill/>
        </p:spPr>
      </p:pic>
      <p:sp>
        <p:nvSpPr>
          <p:cNvPr id="11268" name="WordArt 4" descr="Autumn"/>
          <p:cNvSpPr>
            <a:spLocks noChangeArrowheads="1" noChangeShapeType="1" noTextEdit="1"/>
          </p:cNvSpPr>
          <p:nvPr/>
        </p:nvSpPr>
        <p:spPr bwMode="auto">
          <a:xfrm>
            <a:off x="1752600" y="2057400"/>
            <a:ext cx="5334000" cy="14541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6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Autumn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362200" y="464820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ESL LESSON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fly a kite</a:t>
            </a:r>
          </a:p>
        </p:txBody>
      </p:sp>
      <p:pic>
        <p:nvPicPr>
          <p:cNvPr id="91143" name="Picture 7" descr="boy and his father flying a kite on a windy day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1525588"/>
            <a:ext cx="4186238" cy="4573587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6096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400" b="1"/>
              <a:t>build a scarecrow</a:t>
            </a:r>
          </a:p>
        </p:txBody>
      </p:sp>
      <p:pic>
        <p:nvPicPr>
          <p:cNvPr id="13318" name="Picture 6" descr="man and his son building a scarecr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525588"/>
            <a:ext cx="4297363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feed the pigeons</a:t>
            </a:r>
          </a:p>
        </p:txBody>
      </p:sp>
      <p:pic>
        <p:nvPicPr>
          <p:cNvPr id="89093" name="Picture 5" descr="family feeding seeds to pigeon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525588"/>
            <a:ext cx="8272463" cy="4570412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watch the geese</a:t>
            </a:r>
          </a:p>
        </p:txBody>
      </p:sp>
      <p:pic>
        <p:nvPicPr>
          <p:cNvPr id="105477" name="Picture 5" descr="geese flying south for the winter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525588"/>
            <a:ext cx="6727825" cy="3200400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windsurf</a:t>
            </a:r>
          </a:p>
        </p:txBody>
      </p:sp>
      <p:pic>
        <p:nvPicPr>
          <p:cNvPr id="109573" name="Picture 5" descr="teenager windsurfing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1524000"/>
            <a:ext cx="3675063" cy="4567238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rent a cabin</a:t>
            </a:r>
          </a:p>
        </p:txBody>
      </p:sp>
      <p:pic>
        <p:nvPicPr>
          <p:cNvPr id="101381" name="Picture 5" descr="cabin in the woods with dock and small boat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525588"/>
            <a:ext cx="6827838" cy="4567237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b="1"/>
          </a:p>
          <a:p>
            <a:endParaRPr lang="en-US" b="1"/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5908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The End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4495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www.elcivics.com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rake the leaves</a:t>
            </a:r>
          </a:p>
        </p:txBody>
      </p:sp>
      <p:pic>
        <p:nvPicPr>
          <p:cNvPr id="99333" name="Picture 5" descr="man raking autumn leave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5588"/>
            <a:ext cx="4616450" cy="4570412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look at a leaf</a:t>
            </a:r>
          </a:p>
        </p:txBody>
      </p:sp>
      <p:pic>
        <p:nvPicPr>
          <p:cNvPr id="95237" name="Picture 5" descr="woman putting a brown leaf in an envelope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524000"/>
            <a:ext cx="3327400" cy="4570413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sit under a tree</a:t>
            </a:r>
          </a:p>
        </p:txBody>
      </p:sp>
      <p:pic>
        <p:nvPicPr>
          <p:cNvPr id="103429" name="Picture 5" descr="boy sitting under tree that lost its leaves in autumn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1525588"/>
            <a:ext cx="4935538" cy="4572000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pick apples</a:t>
            </a:r>
          </a:p>
        </p:txBody>
      </p:sp>
      <p:pic>
        <p:nvPicPr>
          <p:cNvPr id="97285" name="Picture 5" descr="boy picking apple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00400" y="1524000"/>
            <a:ext cx="2386013" cy="4570413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eat an apple</a:t>
            </a:r>
          </a:p>
        </p:txBody>
      </p:sp>
      <p:pic>
        <p:nvPicPr>
          <p:cNvPr id="84997" name="Picture 5" descr="girl eating an apple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1525588"/>
            <a:ext cx="3884613" cy="4568825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bake a pie</a:t>
            </a:r>
          </a:p>
        </p:txBody>
      </p:sp>
      <p:pic>
        <p:nvPicPr>
          <p:cNvPr id="50185" name="Picture 9" descr="woman holding a freshly baked pie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1525588"/>
            <a:ext cx="4616450" cy="4568825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take a walk</a:t>
            </a:r>
          </a:p>
        </p:txBody>
      </p:sp>
      <p:pic>
        <p:nvPicPr>
          <p:cNvPr id="87045" name="Picture 5" descr="man walking and wearing a sweater for fall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5588"/>
            <a:ext cx="3921125" cy="4570412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hold your hat and skirt</a:t>
            </a:r>
          </a:p>
        </p:txBody>
      </p:sp>
      <p:pic>
        <p:nvPicPr>
          <p:cNvPr id="107525" name="Picture 5" descr="woman walking in the wind and holding her skirt and hat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525588"/>
            <a:ext cx="4122738" cy="4568825"/>
          </a:xfrm>
          <a:noFill/>
          <a:ln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74</Words>
  <Application>Microsoft Office PowerPoint</Application>
  <PresentationFormat>Demonstracija ekrane (4:3)</PresentationFormat>
  <Paragraphs>35</Paragraphs>
  <Slides>16</Slides>
  <Notes>16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9" baseType="lpstr">
      <vt:lpstr>Arial</vt:lpstr>
      <vt:lpstr>Book Antiqua</vt:lpstr>
      <vt:lpstr>Default Design</vt:lpstr>
      <vt:lpstr>Skaidrė 1</vt:lpstr>
      <vt:lpstr>rake the leaves</vt:lpstr>
      <vt:lpstr>look at a leaf</vt:lpstr>
      <vt:lpstr>sit under a tree</vt:lpstr>
      <vt:lpstr>pick apples</vt:lpstr>
      <vt:lpstr>eat an apple</vt:lpstr>
      <vt:lpstr>bake a pie</vt:lpstr>
      <vt:lpstr>take a walk</vt:lpstr>
      <vt:lpstr>hold your hat and skirt</vt:lpstr>
      <vt:lpstr>fly a kite</vt:lpstr>
      <vt:lpstr>Skaidrė 11</vt:lpstr>
      <vt:lpstr>feed the pigeons</vt:lpstr>
      <vt:lpstr>watch the geese</vt:lpstr>
      <vt:lpstr>windsurf</vt:lpstr>
      <vt:lpstr>rent a cabin</vt:lpstr>
      <vt:lpstr>Skaidrė 16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PowerPoint for ESL</dc:title>
  <dc:subject>Season of the Year</dc:subject>
  <dc:creator>Christina Niven</dc:creator>
  <cp:keywords>esl season autumn fall powerpoint lesson vocabulary learn english</cp:keywords>
  <cp:lastModifiedBy>GEDIMINAS</cp:lastModifiedBy>
  <cp:revision>82</cp:revision>
  <dcterms:created xsi:type="dcterms:W3CDTF">2009-09-10T05:44:33Z</dcterms:created>
  <dcterms:modified xsi:type="dcterms:W3CDTF">2013-05-04T09:39:29Z</dcterms:modified>
</cp:coreProperties>
</file>