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9" r:id="rId2"/>
    <p:sldMasterId id="2147483675" r:id="rId3"/>
    <p:sldMasterId id="2147483679" r:id="rId4"/>
    <p:sldMasterId id="2147483681" r:id="rId5"/>
    <p:sldMasterId id="2147483683" r:id="rId6"/>
    <p:sldMasterId id="2147483685" r:id="rId7"/>
  </p:sldMasterIdLst>
  <p:sldIdLst>
    <p:sldId id="256" r:id="rId8"/>
    <p:sldId id="266" r:id="rId9"/>
    <p:sldId id="257" r:id="rId10"/>
    <p:sldId id="258" r:id="rId11"/>
    <p:sldId id="259" r:id="rId12"/>
    <p:sldId id="264" r:id="rId13"/>
    <p:sldId id="265" r:id="rId14"/>
    <p:sldId id="267" r:id="rId15"/>
    <p:sldId id="268" r:id="rId16"/>
    <p:sldId id="260" r:id="rId17"/>
    <p:sldId id="261" r:id="rId18"/>
    <p:sldId id="262" r:id="rId19"/>
    <p:sldId id="263" r:id="rId20"/>
  </p:sldIdLst>
  <p:sldSz cx="9144000" cy="6858000" type="screen4x3"/>
  <p:notesSz cx="6858000" cy="9144000"/>
  <p:defaultTextStyle>
    <a:defPPr>
      <a:defRPr lang="en-CA"/>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57" autoAdjust="0"/>
    <p:restoredTop sz="92771" autoAdjust="0"/>
  </p:normalViewPr>
  <p:slideViewPr>
    <p:cSldViewPr>
      <p:cViewPr varScale="1">
        <p:scale>
          <a:sx n="68" d="100"/>
          <a:sy n="68" d="100"/>
        </p:scale>
        <p:origin x="-13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934200"/>
            <a:chOff x="0" y="0"/>
            <a:chExt cx="5760" cy="4368"/>
          </a:xfrm>
        </p:grpSpPr>
        <p:sp>
          <p:nvSpPr>
            <p:cNvPr id="2560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lt-LT"/>
            </a:p>
          </p:txBody>
        </p:sp>
        <p:sp>
          <p:nvSpPr>
            <p:cNvPr id="2560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560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560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560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560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560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561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561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lt-LT"/>
            </a:p>
          </p:txBody>
        </p:sp>
        <p:sp>
          <p:nvSpPr>
            <p:cNvPr id="2561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lt-LT"/>
            </a:p>
          </p:txBody>
        </p:sp>
        <p:sp>
          <p:nvSpPr>
            <p:cNvPr id="2561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lt-LT"/>
            </a:p>
          </p:txBody>
        </p:sp>
        <p:sp>
          <p:nvSpPr>
            <p:cNvPr id="2561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lt-LT"/>
            </a:p>
          </p:txBody>
        </p:sp>
        <p:sp>
          <p:nvSpPr>
            <p:cNvPr id="2561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lt-LT"/>
            </a:p>
          </p:txBody>
        </p:sp>
        <p:sp>
          <p:nvSpPr>
            <p:cNvPr id="2561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lt-LT"/>
            </a:p>
          </p:txBody>
        </p:sp>
        <p:sp>
          <p:nvSpPr>
            <p:cNvPr id="2561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lt-LT"/>
            </a:p>
          </p:txBody>
        </p:sp>
        <p:sp>
          <p:nvSpPr>
            <p:cNvPr id="2561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561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lt-LT"/>
            </a:p>
          </p:txBody>
        </p:sp>
        <p:sp>
          <p:nvSpPr>
            <p:cNvPr id="2562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grpSp>
      <p:sp>
        <p:nvSpPr>
          <p:cNvPr id="25621" name="Rectangle 21"/>
          <p:cNvSpPr>
            <a:spLocks noGrp="1" noChangeArrowheads="1"/>
          </p:cNvSpPr>
          <p:nvPr>
            <p:ph type="ctrTitle" sz="quarter"/>
          </p:nvPr>
        </p:nvSpPr>
        <p:spPr>
          <a:xfrm>
            <a:off x="685800" y="1828800"/>
            <a:ext cx="7772400" cy="1736725"/>
          </a:xfrm>
        </p:spPr>
        <p:txBody>
          <a:bodyPr/>
          <a:lstStyle>
            <a:lvl1pPr>
              <a:defRPr sz="5400"/>
            </a:lvl1pPr>
          </a:lstStyle>
          <a:p>
            <a:r>
              <a:rPr lang="en-CA"/>
              <a:t>Click to edit Master title style</a:t>
            </a:r>
          </a:p>
        </p:txBody>
      </p:sp>
      <p:sp>
        <p:nvSpPr>
          <p:cNvPr id="2562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25623" name="Rectangle 23"/>
          <p:cNvSpPr>
            <a:spLocks noGrp="1" noChangeArrowheads="1"/>
          </p:cNvSpPr>
          <p:nvPr>
            <p:ph type="dt" sz="quarter" idx="2"/>
          </p:nvPr>
        </p:nvSpPr>
        <p:spPr/>
        <p:txBody>
          <a:bodyPr/>
          <a:lstStyle>
            <a:lvl1pPr>
              <a:defRPr/>
            </a:lvl1pPr>
          </a:lstStyle>
          <a:p>
            <a:endParaRPr lang="en-CA"/>
          </a:p>
        </p:txBody>
      </p:sp>
      <p:sp>
        <p:nvSpPr>
          <p:cNvPr id="25624" name="Rectangle 24"/>
          <p:cNvSpPr>
            <a:spLocks noGrp="1" noChangeArrowheads="1"/>
          </p:cNvSpPr>
          <p:nvPr>
            <p:ph type="ftr" sz="quarter" idx="3"/>
          </p:nvPr>
        </p:nvSpPr>
        <p:spPr/>
        <p:txBody>
          <a:bodyPr/>
          <a:lstStyle>
            <a:lvl1pPr>
              <a:defRPr/>
            </a:lvl1pPr>
          </a:lstStyle>
          <a:p>
            <a:endParaRPr lang="en-CA"/>
          </a:p>
        </p:txBody>
      </p:sp>
      <p:sp>
        <p:nvSpPr>
          <p:cNvPr id="25625" name="Rectangle 25"/>
          <p:cNvSpPr>
            <a:spLocks noGrp="1" noChangeArrowheads="1"/>
          </p:cNvSpPr>
          <p:nvPr>
            <p:ph type="sldNum" sz="quarter" idx="4"/>
          </p:nvPr>
        </p:nvSpPr>
        <p:spPr/>
        <p:txBody>
          <a:bodyPr/>
          <a:lstStyle>
            <a:lvl1pPr>
              <a:defRPr/>
            </a:lvl1pPr>
          </a:lstStyle>
          <a:p>
            <a:fld id="{AAE1D065-EF24-42C2-B3EE-1FCAB8765C0C}" type="slidenum">
              <a:rPr lang="en-CA"/>
              <a:pPr/>
              <a:t>‹#›</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5621"/>
                                        </p:tgtEl>
                                        <p:attrNameLst>
                                          <p:attrName>style.visibility</p:attrName>
                                        </p:attrNameLst>
                                      </p:cBhvr>
                                      <p:to>
                                        <p:strVal val="visible"/>
                                      </p:to>
                                    </p:set>
                                    <p:anim calcmode="lin" valueType="num">
                                      <p:cBhvr>
                                        <p:cTn id="7" dur="500" fill="hold"/>
                                        <p:tgtEl>
                                          <p:spTgt spid="25621"/>
                                        </p:tgtEl>
                                        <p:attrNameLst>
                                          <p:attrName>ppt_w</p:attrName>
                                        </p:attrNameLst>
                                      </p:cBhvr>
                                      <p:tavLst>
                                        <p:tav tm="0">
                                          <p:val>
                                            <p:fltVal val="0"/>
                                          </p:val>
                                        </p:tav>
                                        <p:tav tm="100000">
                                          <p:val>
                                            <p:strVal val="#ppt_w"/>
                                          </p:val>
                                        </p:tav>
                                      </p:tavLst>
                                    </p:anim>
                                    <p:anim calcmode="lin" valueType="num">
                                      <p:cBhvr>
                                        <p:cTn id="8" dur="500" fill="hold"/>
                                        <p:tgtEl>
                                          <p:spTgt spid="25621"/>
                                        </p:tgtEl>
                                        <p:attrNameLst>
                                          <p:attrName>ppt_h</p:attrName>
                                        </p:attrNameLst>
                                      </p:cBhvr>
                                      <p:tavLst>
                                        <p:tav tm="0">
                                          <p:val>
                                            <p:fltVal val="0"/>
                                          </p:val>
                                        </p:tav>
                                        <p:tav tm="100000">
                                          <p:val>
                                            <p:strVal val="#ppt_h"/>
                                          </p:val>
                                        </p:tav>
                                      </p:tavLst>
                                    </p:anim>
                                    <p:anim calcmode="lin" valueType="num">
                                      <p:cBhvr>
                                        <p:cTn id="9" dur="500" fill="hold"/>
                                        <p:tgtEl>
                                          <p:spTgt spid="25621"/>
                                        </p:tgtEl>
                                        <p:attrNameLst>
                                          <p:attrName>style.rotation</p:attrName>
                                        </p:attrNameLst>
                                      </p:cBhvr>
                                      <p:tavLst>
                                        <p:tav tm="0">
                                          <p:val>
                                            <p:fltVal val="360"/>
                                          </p:val>
                                        </p:tav>
                                        <p:tav tm="100000">
                                          <p:val>
                                            <p:fltVal val="0"/>
                                          </p:val>
                                        </p:tav>
                                      </p:tavLst>
                                    </p:anim>
                                    <p:animEffect transition="in" filter="fade">
                                      <p:cBhvr>
                                        <p:cTn id="10" dur="500"/>
                                        <p:tgtEl>
                                          <p:spTgt spid="25621"/>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5622">
                                            <p:txEl>
                                              <p:pRg st="0" end="0"/>
                                            </p:txEl>
                                          </p:spTgt>
                                        </p:tgtEl>
                                        <p:attrNameLst>
                                          <p:attrName>style.visibility</p:attrName>
                                        </p:attrNameLst>
                                      </p:cBhvr>
                                      <p:to>
                                        <p:strVal val="visible"/>
                                      </p:to>
                                    </p:set>
                                    <p:anim calcmode="lin" valueType="num">
                                      <p:cBhvr>
                                        <p:cTn id="15" dur="500" fill="hold"/>
                                        <p:tgtEl>
                                          <p:spTgt spid="2562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5622">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5622">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56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1" grpId="0"/>
      <p:bldP spid="25622"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25622"/>
                        </p:tgtEl>
                        <p:attrNameLst>
                          <p:attrName>style.visibility</p:attrName>
                        </p:attrNameLst>
                      </p:cBhvr>
                      <p:to>
                        <p:strVal val="visible"/>
                      </p:to>
                    </p:set>
                    <p:anim calcmode="lin" valueType="num">
                      <p:cBhvr>
                        <p:cTn dur="500" fill="hold"/>
                        <p:tgtEl>
                          <p:spTgt spid="25622"/>
                        </p:tgtEl>
                        <p:attrNameLst>
                          <p:attrName>ppt_w</p:attrName>
                        </p:attrNameLst>
                      </p:cBhvr>
                      <p:tavLst>
                        <p:tav tm="0">
                          <p:val>
                            <p:fltVal val="0"/>
                          </p:val>
                        </p:tav>
                        <p:tav tm="100000">
                          <p:val>
                            <p:strVal val="#ppt_w"/>
                          </p:val>
                        </p:tav>
                      </p:tavLst>
                    </p:anim>
                    <p:anim calcmode="lin" valueType="num">
                      <p:cBhvr>
                        <p:cTn dur="500" fill="hold"/>
                        <p:tgtEl>
                          <p:spTgt spid="25622"/>
                        </p:tgtEl>
                        <p:attrNameLst>
                          <p:attrName>ppt_h</p:attrName>
                        </p:attrNameLst>
                      </p:cBhvr>
                      <p:tavLst>
                        <p:tav tm="0">
                          <p:val>
                            <p:fltVal val="0"/>
                          </p:val>
                        </p:tav>
                        <p:tav tm="100000">
                          <p:val>
                            <p:strVal val="#ppt_h"/>
                          </p:val>
                        </p:tav>
                      </p:tavLst>
                    </p:anim>
                    <p:anim calcmode="lin" valueType="num">
                      <p:cBhvr>
                        <p:cTn dur="500" fill="hold"/>
                        <p:tgtEl>
                          <p:spTgt spid="25622"/>
                        </p:tgtEl>
                        <p:attrNameLst>
                          <p:attrName>style.rotation</p:attrName>
                        </p:attrNameLst>
                      </p:cBhvr>
                      <p:tavLst>
                        <p:tav tm="0">
                          <p:val>
                            <p:fltVal val="360"/>
                          </p:val>
                        </p:tav>
                        <p:tav tm="100000">
                          <p:val>
                            <p:fltVal val="0"/>
                          </p:val>
                        </p:tav>
                      </p:tavLst>
                    </p:anim>
                    <p:animEffect transition="in" filter="fade">
                      <p:cBhvr>
                        <p:cTn dur="500"/>
                        <p:tgtEl>
                          <p:spTgt spid="2562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BD89170B-C0C2-4825-A2D6-347598C1D67B}"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7813"/>
            <a:ext cx="2057400" cy="5853112"/>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7813"/>
            <a:ext cx="6019800" cy="5853112"/>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63154D46-18E1-473F-8E6C-BEA98233D569}" type="slidenum">
              <a:rPr lang="en-CA"/>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grpSp>
        <p:nvGrpSpPr>
          <p:cNvPr id="38914" name="Group 2"/>
          <p:cNvGrpSpPr>
            <a:grpSpLocks/>
          </p:cNvGrpSpPr>
          <p:nvPr/>
        </p:nvGrpSpPr>
        <p:grpSpPr bwMode="auto">
          <a:xfrm>
            <a:off x="0" y="0"/>
            <a:ext cx="5867400" cy="6858000"/>
            <a:chOff x="0" y="0"/>
            <a:chExt cx="3696" cy="4320"/>
          </a:xfrm>
        </p:grpSpPr>
        <p:sp>
          <p:nvSpPr>
            <p:cNvPr id="3891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lt-LT" sz="2400"/>
            </a:p>
          </p:txBody>
        </p:sp>
        <p:sp>
          <p:nvSpPr>
            <p:cNvPr id="3891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lt-LT" sz="2400"/>
            </a:p>
          </p:txBody>
        </p:sp>
      </p:grpSp>
      <p:grpSp>
        <p:nvGrpSpPr>
          <p:cNvPr id="38917" name="Group 5"/>
          <p:cNvGrpSpPr>
            <a:grpSpLocks/>
          </p:cNvGrpSpPr>
          <p:nvPr/>
        </p:nvGrpSpPr>
        <p:grpSpPr bwMode="auto">
          <a:xfrm>
            <a:off x="3632200" y="4889500"/>
            <a:ext cx="4876800" cy="319088"/>
            <a:chOff x="2288" y="3080"/>
            <a:chExt cx="3072" cy="201"/>
          </a:xfrm>
        </p:grpSpPr>
        <p:sp>
          <p:nvSpPr>
            <p:cNvPr id="3891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lt-LT"/>
            </a:p>
          </p:txBody>
        </p:sp>
        <p:sp>
          <p:nvSpPr>
            <p:cNvPr id="3891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lt-LT"/>
            </a:p>
          </p:txBody>
        </p:sp>
      </p:grpSp>
      <p:sp>
        <p:nvSpPr>
          <p:cNvPr id="3892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CA"/>
              <a:t>Click to edit Master subtitle style</a:t>
            </a:r>
          </a:p>
        </p:txBody>
      </p:sp>
      <p:sp>
        <p:nvSpPr>
          <p:cNvPr id="38921" name="Rectangle 9"/>
          <p:cNvSpPr>
            <a:spLocks noGrp="1" noChangeArrowheads="1"/>
          </p:cNvSpPr>
          <p:nvPr>
            <p:ph type="dt" sz="quarter" idx="2"/>
          </p:nvPr>
        </p:nvSpPr>
        <p:spPr/>
        <p:txBody>
          <a:bodyPr/>
          <a:lstStyle>
            <a:lvl1pPr>
              <a:defRPr>
                <a:solidFill>
                  <a:schemeClr val="bg1"/>
                </a:solidFill>
              </a:defRPr>
            </a:lvl1pPr>
          </a:lstStyle>
          <a:p>
            <a:endParaRPr lang="en-CA"/>
          </a:p>
        </p:txBody>
      </p:sp>
      <p:sp>
        <p:nvSpPr>
          <p:cNvPr id="38922" name="Rectangle 10"/>
          <p:cNvSpPr>
            <a:spLocks noGrp="1" noChangeArrowheads="1"/>
          </p:cNvSpPr>
          <p:nvPr>
            <p:ph type="ftr" sz="quarter" idx="3"/>
          </p:nvPr>
        </p:nvSpPr>
        <p:spPr/>
        <p:txBody>
          <a:bodyPr/>
          <a:lstStyle>
            <a:lvl1pPr algn="r">
              <a:defRPr/>
            </a:lvl1pPr>
          </a:lstStyle>
          <a:p>
            <a:endParaRPr lang="en-CA"/>
          </a:p>
        </p:txBody>
      </p:sp>
      <p:sp>
        <p:nvSpPr>
          <p:cNvPr id="38923" name="Rectangle 11"/>
          <p:cNvSpPr>
            <a:spLocks noGrp="1" noChangeArrowheads="1"/>
          </p:cNvSpPr>
          <p:nvPr>
            <p:ph type="sldNum" sz="quarter" idx="4"/>
          </p:nvPr>
        </p:nvSpPr>
        <p:spPr>
          <a:xfrm>
            <a:off x="76200" y="6248400"/>
            <a:ext cx="587375" cy="488950"/>
          </a:xfrm>
        </p:spPr>
        <p:txBody>
          <a:bodyPr anchorCtr="0"/>
          <a:lstStyle>
            <a:lvl1pPr>
              <a:defRPr/>
            </a:lvl1pPr>
          </a:lstStyle>
          <a:p>
            <a:fld id="{967BAC10-5953-47E8-B1EA-9D68A6CA8362}" type="slidenum">
              <a:rPr lang="en-CA"/>
              <a:pPr/>
              <a:t>‹#›</a:t>
            </a:fld>
            <a:endParaRPr lang="en-CA"/>
          </a:p>
        </p:txBody>
      </p:sp>
      <p:sp>
        <p:nvSpPr>
          <p:cNvPr id="3892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CA"/>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8924"/>
                                        </p:tgtEl>
                                        <p:attrNameLst>
                                          <p:attrName>style.visibility</p:attrName>
                                        </p:attrNameLst>
                                      </p:cBhvr>
                                      <p:to>
                                        <p:strVal val="visible"/>
                                      </p:to>
                                    </p:set>
                                    <p:anim calcmode="lin" valueType="num">
                                      <p:cBhvr>
                                        <p:cTn id="7" dur="500" fill="hold"/>
                                        <p:tgtEl>
                                          <p:spTgt spid="38924"/>
                                        </p:tgtEl>
                                        <p:attrNameLst>
                                          <p:attrName>ppt_w</p:attrName>
                                        </p:attrNameLst>
                                      </p:cBhvr>
                                      <p:tavLst>
                                        <p:tav tm="0">
                                          <p:val>
                                            <p:fltVal val="0"/>
                                          </p:val>
                                        </p:tav>
                                        <p:tav tm="100000">
                                          <p:val>
                                            <p:strVal val="#ppt_w"/>
                                          </p:val>
                                        </p:tav>
                                      </p:tavLst>
                                    </p:anim>
                                    <p:anim calcmode="lin" valueType="num">
                                      <p:cBhvr>
                                        <p:cTn id="8" dur="500" fill="hold"/>
                                        <p:tgtEl>
                                          <p:spTgt spid="38924"/>
                                        </p:tgtEl>
                                        <p:attrNameLst>
                                          <p:attrName>ppt_h</p:attrName>
                                        </p:attrNameLst>
                                      </p:cBhvr>
                                      <p:tavLst>
                                        <p:tav tm="0">
                                          <p:val>
                                            <p:fltVal val="0"/>
                                          </p:val>
                                        </p:tav>
                                        <p:tav tm="100000">
                                          <p:val>
                                            <p:strVal val="#ppt_h"/>
                                          </p:val>
                                        </p:tav>
                                      </p:tavLst>
                                    </p:anim>
                                    <p:anim calcmode="lin" valueType="num">
                                      <p:cBhvr>
                                        <p:cTn id="9" dur="500" fill="hold"/>
                                        <p:tgtEl>
                                          <p:spTgt spid="38924"/>
                                        </p:tgtEl>
                                        <p:attrNameLst>
                                          <p:attrName>style.rotation</p:attrName>
                                        </p:attrNameLst>
                                      </p:cBhvr>
                                      <p:tavLst>
                                        <p:tav tm="0">
                                          <p:val>
                                            <p:fltVal val="360"/>
                                          </p:val>
                                        </p:tav>
                                        <p:tav tm="100000">
                                          <p:val>
                                            <p:fltVal val="0"/>
                                          </p:val>
                                        </p:tav>
                                      </p:tavLst>
                                    </p:anim>
                                    <p:animEffect transition="in" filter="fade">
                                      <p:cBhvr>
                                        <p:cTn id="10" dur="500"/>
                                        <p:tgtEl>
                                          <p:spTgt spid="3892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8920">
                                            <p:txEl>
                                              <p:pRg st="0" end="0"/>
                                            </p:txEl>
                                          </p:spTgt>
                                        </p:tgtEl>
                                        <p:attrNameLst>
                                          <p:attrName>style.visibility</p:attrName>
                                        </p:attrNameLst>
                                      </p:cBhvr>
                                      <p:to>
                                        <p:strVal val="visible"/>
                                      </p:to>
                                    </p:set>
                                    <p:anim calcmode="lin" valueType="num">
                                      <p:cBhvr>
                                        <p:cTn id="15" dur="500" fill="hold"/>
                                        <p:tgtEl>
                                          <p:spTgt spid="38920">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20">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8920">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89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8920"/>
                        </p:tgtEl>
                        <p:attrNameLst>
                          <p:attrName>style.visibility</p:attrName>
                        </p:attrNameLst>
                      </p:cBhvr>
                      <p:to>
                        <p:strVal val="visible"/>
                      </p:to>
                    </p:set>
                    <p:anim calcmode="lin" valueType="num">
                      <p:cBhvr>
                        <p:cTn dur="500" fill="hold"/>
                        <p:tgtEl>
                          <p:spTgt spid="38920"/>
                        </p:tgtEl>
                        <p:attrNameLst>
                          <p:attrName>ppt_w</p:attrName>
                        </p:attrNameLst>
                      </p:cBhvr>
                      <p:tavLst>
                        <p:tav tm="0">
                          <p:val>
                            <p:fltVal val="0"/>
                          </p:val>
                        </p:tav>
                        <p:tav tm="100000">
                          <p:val>
                            <p:strVal val="#ppt_w"/>
                          </p:val>
                        </p:tav>
                      </p:tavLst>
                    </p:anim>
                    <p:anim calcmode="lin" valueType="num">
                      <p:cBhvr>
                        <p:cTn dur="500" fill="hold"/>
                        <p:tgtEl>
                          <p:spTgt spid="38920"/>
                        </p:tgtEl>
                        <p:attrNameLst>
                          <p:attrName>ppt_h</p:attrName>
                        </p:attrNameLst>
                      </p:cBhvr>
                      <p:tavLst>
                        <p:tav tm="0">
                          <p:val>
                            <p:fltVal val="0"/>
                          </p:val>
                        </p:tav>
                        <p:tav tm="100000">
                          <p:val>
                            <p:strVal val="#ppt_h"/>
                          </p:val>
                        </p:tav>
                      </p:tavLst>
                    </p:anim>
                    <p:anim calcmode="lin" valueType="num">
                      <p:cBhvr>
                        <p:cTn dur="500" fill="hold"/>
                        <p:tgtEl>
                          <p:spTgt spid="38920"/>
                        </p:tgtEl>
                        <p:attrNameLst>
                          <p:attrName>style.rotation</p:attrName>
                        </p:attrNameLst>
                      </p:cBhvr>
                      <p:tavLst>
                        <p:tav tm="0">
                          <p:val>
                            <p:fltVal val="360"/>
                          </p:val>
                        </p:tav>
                        <p:tav tm="100000">
                          <p:val>
                            <p:fltVal val="0"/>
                          </p:val>
                        </p:tav>
                      </p:tavLst>
                    </p:anim>
                    <p:animEffect transition="in" filter="fade">
                      <p:cBhvr>
                        <p:cTn dur="500"/>
                        <p:tgtEl>
                          <p:spTgt spid="38920"/>
                        </p:tgtEl>
                      </p:cBhvr>
                    </p:animEffect>
                  </p:childTnLst>
                </p:cTn>
              </p:par>
            </p:tnLst>
          </p:tmpl>
        </p:tmplLst>
      </p:bldP>
      <p:bldP spid="38924"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63F49F55-DA0B-4712-B9A7-F16EC3B4D09F}" type="slidenum">
              <a:rPr lang="en-CA"/>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A5ECF458-9C44-4F13-AA4E-988CB42F16B2}" type="slidenum">
              <a:rPr lang="en-CA"/>
              <a:pPr/>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F1A1BA60-327F-44FF-976F-1CD8A91AC000}" type="slidenum">
              <a:rPr lang="en-CA"/>
              <a:pPr/>
              <a:t>‹#›</a:t>
            </a:fld>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CE546C82-C4AB-4B51-91EF-747A23447135}" type="slidenum">
              <a:rPr lang="en-CA"/>
              <a:pPr/>
              <a:t>‹#›</a:t>
            </a:fld>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073747C5-6B80-42D6-A654-C1FA0DB580F1}" type="slidenum">
              <a:rPr lang="en-CA"/>
              <a:pPr/>
              <a:t>‹#›</a:t>
            </a:fld>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36FFDDC1-D42E-4549-87CA-B6F707850E4A}" type="slidenum">
              <a:rPr lang="en-CA"/>
              <a:pPr/>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C340C576-14D8-46C7-8B8C-BFB7562B641C}"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1F4ADA75-6CDA-42A4-8618-EE3191E48A42}" type="slidenum">
              <a:rPr lang="en-CA"/>
              <a:pPr/>
              <a:t>‹#›</a:t>
            </a:fld>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6C51BA47-5605-4A6E-8808-5C4142827AC2}" type="slidenum">
              <a:rPr lang="en-CA"/>
              <a:pPr/>
              <a:t>‹#›</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6F3F3E71-FAAF-4AB9-B12A-34C6D395052B}" type="slidenum">
              <a:rPr lang="en-CA"/>
              <a:pPr/>
              <a:t>‹#›</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05600" y="762000"/>
            <a:ext cx="1981200" cy="532447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762000" y="762000"/>
            <a:ext cx="5791200" cy="532447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3C7D8A21-E71C-41E5-B3A1-D95824C325A7}" type="slidenum">
              <a:rPr lang="en-CA"/>
              <a:pPr/>
              <a:t>‹#›</a:t>
            </a:fld>
            <a:endParaRPr lang="en-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grpSp>
        <p:nvGrpSpPr>
          <p:cNvPr id="46082" name="Group 2"/>
          <p:cNvGrpSpPr>
            <a:grpSpLocks/>
          </p:cNvGrpSpPr>
          <p:nvPr/>
        </p:nvGrpSpPr>
        <p:grpSpPr bwMode="auto">
          <a:xfrm>
            <a:off x="319088" y="1752600"/>
            <a:ext cx="8824912" cy="5129213"/>
            <a:chOff x="201" y="1104"/>
            <a:chExt cx="5559" cy="3231"/>
          </a:xfrm>
        </p:grpSpPr>
        <p:sp>
          <p:nvSpPr>
            <p:cNvPr id="46083"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lt-LT"/>
            </a:p>
          </p:txBody>
        </p:sp>
        <p:sp>
          <p:nvSpPr>
            <p:cNvPr id="46084"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lt-LT"/>
            </a:p>
          </p:txBody>
        </p:sp>
        <p:sp>
          <p:nvSpPr>
            <p:cNvPr id="46085"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lt-LT"/>
            </a:p>
          </p:txBody>
        </p:sp>
        <p:sp>
          <p:nvSpPr>
            <p:cNvPr id="46086"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lt-LT"/>
            </a:p>
          </p:txBody>
        </p:sp>
        <p:sp>
          <p:nvSpPr>
            <p:cNvPr id="46087"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lt-LT"/>
            </a:p>
          </p:txBody>
        </p:sp>
        <p:sp>
          <p:nvSpPr>
            <p:cNvPr id="46088"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lt-LT"/>
            </a:p>
          </p:txBody>
        </p:sp>
      </p:grpSp>
      <p:sp>
        <p:nvSpPr>
          <p:cNvPr id="4608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CA"/>
              <a:t>Click to edit Master title style</a:t>
            </a:r>
          </a:p>
        </p:txBody>
      </p:sp>
      <p:sp>
        <p:nvSpPr>
          <p:cNvPr id="4609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CA"/>
              <a:t>Click to edit Master subtitle style</a:t>
            </a:r>
          </a:p>
        </p:txBody>
      </p:sp>
      <p:sp>
        <p:nvSpPr>
          <p:cNvPr id="46091" name="Rectangle 11"/>
          <p:cNvSpPr>
            <a:spLocks noGrp="1" noChangeArrowheads="1"/>
          </p:cNvSpPr>
          <p:nvPr>
            <p:ph type="dt" sz="quarter" idx="2"/>
          </p:nvPr>
        </p:nvSpPr>
        <p:spPr>
          <a:xfrm>
            <a:off x="990600" y="6245225"/>
            <a:ext cx="1901825" cy="476250"/>
          </a:xfrm>
        </p:spPr>
        <p:txBody>
          <a:bodyPr/>
          <a:lstStyle>
            <a:lvl1pPr>
              <a:defRPr/>
            </a:lvl1pPr>
          </a:lstStyle>
          <a:p>
            <a:endParaRPr lang="en-CA"/>
          </a:p>
        </p:txBody>
      </p:sp>
      <p:sp>
        <p:nvSpPr>
          <p:cNvPr id="46092" name="Rectangle 12"/>
          <p:cNvSpPr>
            <a:spLocks noGrp="1" noChangeArrowheads="1"/>
          </p:cNvSpPr>
          <p:nvPr>
            <p:ph type="ftr" sz="quarter" idx="3"/>
          </p:nvPr>
        </p:nvSpPr>
        <p:spPr>
          <a:xfrm>
            <a:off x="3468688" y="6245225"/>
            <a:ext cx="2895600" cy="476250"/>
          </a:xfrm>
        </p:spPr>
        <p:txBody>
          <a:bodyPr/>
          <a:lstStyle>
            <a:lvl1pPr>
              <a:defRPr/>
            </a:lvl1pPr>
          </a:lstStyle>
          <a:p>
            <a:endParaRPr lang="en-CA"/>
          </a:p>
        </p:txBody>
      </p:sp>
      <p:sp>
        <p:nvSpPr>
          <p:cNvPr id="46093" name="Rectangle 13"/>
          <p:cNvSpPr>
            <a:spLocks noGrp="1" noChangeArrowheads="1"/>
          </p:cNvSpPr>
          <p:nvPr>
            <p:ph type="sldNum" sz="quarter" idx="4"/>
          </p:nvPr>
        </p:nvSpPr>
        <p:spPr/>
        <p:txBody>
          <a:bodyPr/>
          <a:lstStyle>
            <a:lvl1pPr>
              <a:defRPr/>
            </a:lvl1pPr>
          </a:lstStyle>
          <a:p>
            <a:fld id="{0E3619F9-9DAF-4DF3-BA35-97BB2E50FBC1}" type="slidenum">
              <a:rPr lang="en-CA"/>
              <a:pPr/>
              <a:t>‹#›</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6089"/>
                                        </p:tgtEl>
                                        <p:attrNameLst>
                                          <p:attrName>style.visibility</p:attrName>
                                        </p:attrNameLst>
                                      </p:cBhvr>
                                      <p:to>
                                        <p:strVal val="visible"/>
                                      </p:to>
                                    </p:set>
                                    <p:anim calcmode="lin" valueType="num">
                                      <p:cBhvr>
                                        <p:cTn id="7" dur="500" fill="hold"/>
                                        <p:tgtEl>
                                          <p:spTgt spid="46089"/>
                                        </p:tgtEl>
                                        <p:attrNameLst>
                                          <p:attrName>ppt_w</p:attrName>
                                        </p:attrNameLst>
                                      </p:cBhvr>
                                      <p:tavLst>
                                        <p:tav tm="0">
                                          <p:val>
                                            <p:fltVal val="0"/>
                                          </p:val>
                                        </p:tav>
                                        <p:tav tm="100000">
                                          <p:val>
                                            <p:strVal val="#ppt_w"/>
                                          </p:val>
                                        </p:tav>
                                      </p:tavLst>
                                    </p:anim>
                                    <p:anim calcmode="lin" valueType="num">
                                      <p:cBhvr>
                                        <p:cTn id="8" dur="500" fill="hold"/>
                                        <p:tgtEl>
                                          <p:spTgt spid="46089"/>
                                        </p:tgtEl>
                                        <p:attrNameLst>
                                          <p:attrName>ppt_h</p:attrName>
                                        </p:attrNameLst>
                                      </p:cBhvr>
                                      <p:tavLst>
                                        <p:tav tm="0">
                                          <p:val>
                                            <p:fltVal val="0"/>
                                          </p:val>
                                        </p:tav>
                                        <p:tav tm="100000">
                                          <p:val>
                                            <p:strVal val="#ppt_h"/>
                                          </p:val>
                                        </p:tav>
                                      </p:tavLst>
                                    </p:anim>
                                    <p:anim calcmode="lin" valueType="num">
                                      <p:cBhvr>
                                        <p:cTn id="9" dur="500" fill="hold"/>
                                        <p:tgtEl>
                                          <p:spTgt spid="46089"/>
                                        </p:tgtEl>
                                        <p:attrNameLst>
                                          <p:attrName>style.rotation</p:attrName>
                                        </p:attrNameLst>
                                      </p:cBhvr>
                                      <p:tavLst>
                                        <p:tav tm="0">
                                          <p:val>
                                            <p:fltVal val="360"/>
                                          </p:val>
                                        </p:tav>
                                        <p:tav tm="100000">
                                          <p:val>
                                            <p:fltVal val="0"/>
                                          </p:val>
                                        </p:tav>
                                      </p:tavLst>
                                    </p:anim>
                                    <p:animEffect transition="in" filter="fade">
                                      <p:cBhvr>
                                        <p:cTn id="10" dur="500"/>
                                        <p:tgtEl>
                                          <p:spTgt spid="46089"/>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6090">
                                            <p:txEl>
                                              <p:pRg st="0" end="0"/>
                                            </p:txEl>
                                          </p:spTgt>
                                        </p:tgtEl>
                                        <p:attrNameLst>
                                          <p:attrName>style.visibility</p:attrName>
                                        </p:attrNameLst>
                                      </p:cBhvr>
                                      <p:to>
                                        <p:strVal val="visible"/>
                                      </p:to>
                                    </p:set>
                                    <p:anim calcmode="lin" valueType="num">
                                      <p:cBhvr>
                                        <p:cTn id="15" dur="500" fill="hold"/>
                                        <p:tgtEl>
                                          <p:spTgt spid="46090">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6090">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6090">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60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p:bldP spid="46090"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46090"/>
                        </p:tgtEl>
                        <p:attrNameLst>
                          <p:attrName>style.visibility</p:attrName>
                        </p:attrNameLst>
                      </p:cBhvr>
                      <p:to>
                        <p:strVal val="visible"/>
                      </p:to>
                    </p:set>
                    <p:anim calcmode="lin" valueType="num">
                      <p:cBhvr>
                        <p:cTn dur="500" fill="hold"/>
                        <p:tgtEl>
                          <p:spTgt spid="46090"/>
                        </p:tgtEl>
                        <p:attrNameLst>
                          <p:attrName>ppt_w</p:attrName>
                        </p:attrNameLst>
                      </p:cBhvr>
                      <p:tavLst>
                        <p:tav tm="0">
                          <p:val>
                            <p:fltVal val="0"/>
                          </p:val>
                        </p:tav>
                        <p:tav tm="100000">
                          <p:val>
                            <p:strVal val="#ppt_w"/>
                          </p:val>
                        </p:tav>
                      </p:tavLst>
                    </p:anim>
                    <p:anim calcmode="lin" valueType="num">
                      <p:cBhvr>
                        <p:cTn dur="500" fill="hold"/>
                        <p:tgtEl>
                          <p:spTgt spid="46090"/>
                        </p:tgtEl>
                        <p:attrNameLst>
                          <p:attrName>ppt_h</p:attrName>
                        </p:attrNameLst>
                      </p:cBhvr>
                      <p:tavLst>
                        <p:tav tm="0">
                          <p:val>
                            <p:fltVal val="0"/>
                          </p:val>
                        </p:tav>
                        <p:tav tm="100000">
                          <p:val>
                            <p:strVal val="#ppt_h"/>
                          </p:val>
                        </p:tav>
                      </p:tavLst>
                    </p:anim>
                    <p:anim calcmode="lin" valueType="num">
                      <p:cBhvr>
                        <p:cTn dur="500" fill="hold"/>
                        <p:tgtEl>
                          <p:spTgt spid="46090"/>
                        </p:tgtEl>
                        <p:attrNameLst>
                          <p:attrName>style.rotation</p:attrName>
                        </p:attrNameLst>
                      </p:cBhvr>
                      <p:tavLst>
                        <p:tav tm="0">
                          <p:val>
                            <p:fltVal val="360"/>
                          </p:val>
                        </p:tav>
                        <p:tav tm="100000">
                          <p:val>
                            <p:fltVal val="0"/>
                          </p:val>
                        </p:tav>
                      </p:tavLst>
                    </p:anim>
                    <p:animEffect transition="in" filter="fade">
                      <p:cBhvr>
                        <p:cTn dur="500"/>
                        <p:tgtEl>
                          <p:spTgt spid="46090"/>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4BBF35B7-A4EC-4832-B99A-593E2C8FFE7F}" type="slidenum">
              <a:rPr lang="en-CA"/>
              <a:pPr/>
              <a:t>‹#›</a:t>
            </a:fld>
            <a:endParaRPr lang="en-C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1CEA8601-DA5B-4265-A8A9-1BB9FB908EF3}" type="slidenum">
              <a:rPr lang="en-CA"/>
              <a:pPr/>
              <a:t>‹#›</a:t>
            </a:fld>
            <a:endParaRPr lang="en-C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C25AA51E-C856-45F2-ACB4-4ABB5588DEDC}" type="slidenum">
              <a:rPr lang="en-CA"/>
              <a:pPr/>
              <a:t>‹#›</a:t>
            </a:fld>
            <a:endParaRPr lang="en-C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ADF336C0-53DA-4774-9A68-0C64472AA34B}" type="slidenum">
              <a:rPr lang="en-CA"/>
              <a:pPr/>
              <a:t>‹#›</a:t>
            </a:fld>
            <a:endParaRPr lang="en-C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C23716BF-DCA9-4A4D-91C6-B01DA5319DC6}" type="slidenum">
              <a:rPr lang="en-CA"/>
              <a:pPr/>
              <a:t>‹#›</a:t>
            </a:fld>
            <a:endParaRPr lang="en-C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B908F6C1-67BD-4586-B1E9-7691DDC0E947}"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01C912AC-B986-4F02-B779-CB6D3D191D51}" type="slidenum">
              <a:rPr lang="en-CA"/>
              <a:pPr/>
              <a:t>‹#›</a:t>
            </a:fld>
            <a:endParaRPr lang="en-C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5A835351-94DB-40A1-8C63-C210490A7E9E}" type="slidenum">
              <a:rPr lang="en-CA"/>
              <a:pPr/>
              <a:t>‹#›</a:t>
            </a:fld>
            <a:endParaRPr lang="en-C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DDE3B2DE-574B-42CD-A6C1-D0B761F9413C}" type="slidenum">
              <a:rPr lang="en-CA"/>
              <a:pPr/>
              <a:t>‹#›</a:t>
            </a:fld>
            <a:endParaRPr lang="en-C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D0644411-6CBC-45F2-A4FD-E2B4EB4172BD}" type="slidenum">
              <a:rPr lang="en-CA"/>
              <a:pPr/>
              <a:t>‹#›</a:t>
            </a:fld>
            <a:endParaRPr lang="en-C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48463" y="244475"/>
            <a:ext cx="2097087"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44475"/>
            <a:ext cx="6138863"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F1C5605F-851B-4A68-9709-73A6425E6F8E}" type="slidenum">
              <a:rPr lang="en-CA"/>
              <a:pPr/>
              <a:t>‹#›</a:t>
            </a:fld>
            <a:endParaRPr lang="en-C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PhAnim="0" type="title" preserve="1">
  <p:cSld name="Pavadinimo skaidrė">
    <p:spTree>
      <p:nvGrpSpPr>
        <p:cNvPr id="1" name=""/>
        <p:cNvGrpSpPr/>
        <p:nvPr/>
      </p:nvGrpSpPr>
      <p:grpSpPr>
        <a:xfrm>
          <a:off x="0" y="0"/>
          <a:ext cx="0" cy="0"/>
          <a:chOff x="0" y="0"/>
          <a:chExt cx="0" cy="0"/>
        </a:xfrm>
      </p:grpSpPr>
      <p:sp>
        <p:nvSpPr>
          <p:cNvPr id="59394" name="Rectangle 2"/>
          <p:cNvSpPr>
            <a:spLocks noGrp="1" noRot="1" noChangeArrowheads="1"/>
          </p:cNvSpPr>
          <p:nvPr>
            <p:ph type="ctrTitle"/>
          </p:nvPr>
        </p:nvSpPr>
        <p:spPr>
          <a:xfrm>
            <a:off x="685800" y="1981200"/>
            <a:ext cx="7772400" cy="1600200"/>
          </a:xfrm>
        </p:spPr>
        <p:txBody>
          <a:bodyPr/>
          <a:lstStyle>
            <a:lvl1pPr>
              <a:defRPr/>
            </a:lvl1pPr>
          </a:lstStyle>
          <a:p>
            <a:r>
              <a:rPr lang="en-CA"/>
              <a:t>Click to edit Master title style</a:t>
            </a:r>
          </a:p>
        </p:txBody>
      </p:sp>
      <p:sp>
        <p:nvSpPr>
          <p:cNvPr id="5939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59396" name="Rectangle 4"/>
          <p:cNvSpPr>
            <a:spLocks noGrp="1" noChangeArrowheads="1"/>
          </p:cNvSpPr>
          <p:nvPr>
            <p:ph type="dt" sz="quarter" idx="2"/>
          </p:nvPr>
        </p:nvSpPr>
        <p:spPr/>
        <p:txBody>
          <a:bodyPr/>
          <a:lstStyle>
            <a:lvl1pPr>
              <a:defRPr/>
            </a:lvl1pPr>
          </a:lstStyle>
          <a:p>
            <a:endParaRPr lang="en-CA"/>
          </a:p>
        </p:txBody>
      </p:sp>
      <p:sp>
        <p:nvSpPr>
          <p:cNvPr id="59397" name="Rectangle 5"/>
          <p:cNvSpPr>
            <a:spLocks noGrp="1" noChangeArrowheads="1"/>
          </p:cNvSpPr>
          <p:nvPr>
            <p:ph type="ftr" sz="quarter" idx="3"/>
          </p:nvPr>
        </p:nvSpPr>
        <p:spPr/>
        <p:txBody>
          <a:bodyPr/>
          <a:lstStyle>
            <a:lvl1pPr>
              <a:defRPr/>
            </a:lvl1pPr>
          </a:lstStyle>
          <a:p>
            <a:endParaRPr lang="en-CA"/>
          </a:p>
        </p:txBody>
      </p:sp>
      <p:sp>
        <p:nvSpPr>
          <p:cNvPr id="59398" name="Rectangle 6"/>
          <p:cNvSpPr>
            <a:spLocks noGrp="1" noChangeArrowheads="1"/>
          </p:cNvSpPr>
          <p:nvPr>
            <p:ph type="sldNum" sz="quarter" idx="4"/>
          </p:nvPr>
        </p:nvSpPr>
        <p:spPr/>
        <p:txBody>
          <a:bodyPr/>
          <a:lstStyle>
            <a:lvl1pPr>
              <a:defRPr/>
            </a:lvl1pPr>
          </a:lstStyle>
          <a:p>
            <a:fld id="{33AD09AA-CA3A-4027-9D98-04792AB551B7}" type="slidenum">
              <a:rPr lang="en-CA"/>
              <a:pPr/>
              <a:t>‹#›</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fltVal val="0"/>
                                          </p:val>
                                        </p:tav>
                                        <p:tav tm="100000">
                                          <p:val>
                                            <p:strVal val="#ppt_w"/>
                                          </p:val>
                                        </p:tav>
                                      </p:tavLst>
                                    </p:anim>
                                    <p:anim calcmode="lin" valueType="num">
                                      <p:cBhvr>
                                        <p:cTn id="8" dur="500" fill="hold"/>
                                        <p:tgtEl>
                                          <p:spTgt spid="59394"/>
                                        </p:tgtEl>
                                        <p:attrNameLst>
                                          <p:attrName>ppt_h</p:attrName>
                                        </p:attrNameLst>
                                      </p:cBhvr>
                                      <p:tavLst>
                                        <p:tav tm="0">
                                          <p:val>
                                            <p:fltVal val="0"/>
                                          </p:val>
                                        </p:tav>
                                        <p:tav tm="100000">
                                          <p:val>
                                            <p:strVal val="#ppt_h"/>
                                          </p:val>
                                        </p:tav>
                                      </p:tavLst>
                                    </p:anim>
                                    <p:anim calcmode="lin" valueType="num">
                                      <p:cBhvr>
                                        <p:cTn id="9" dur="500" fill="hold"/>
                                        <p:tgtEl>
                                          <p:spTgt spid="59394"/>
                                        </p:tgtEl>
                                        <p:attrNameLst>
                                          <p:attrName>style.rotation</p:attrName>
                                        </p:attrNameLst>
                                      </p:cBhvr>
                                      <p:tavLst>
                                        <p:tav tm="0">
                                          <p:val>
                                            <p:fltVal val="360"/>
                                          </p:val>
                                        </p:tav>
                                        <p:tav tm="100000">
                                          <p:val>
                                            <p:fltVal val="0"/>
                                          </p:val>
                                        </p:tav>
                                      </p:tavLst>
                                    </p:anim>
                                    <p:animEffect transition="in" filter="fade">
                                      <p:cBhvr>
                                        <p:cTn id="10" dur="500"/>
                                        <p:tgtEl>
                                          <p:spTgt spid="5939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9395">
                                            <p:txEl>
                                              <p:pRg st="0" end="0"/>
                                            </p:txEl>
                                          </p:spTgt>
                                        </p:tgtEl>
                                        <p:attrNameLst>
                                          <p:attrName>style.visibility</p:attrName>
                                        </p:attrNameLst>
                                      </p:cBhvr>
                                      <p:to>
                                        <p:strVal val="visible"/>
                                      </p:to>
                                    </p:set>
                                    <p:anim calcmode="lin" valueType="num">
                                      <p:cBhvr>
                                        <p:cTn id="15"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939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939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59395"/>
                        </p:tgtEl>
                        <p:attrNameLst>
                          <p:attrName>style.visibility</p:attrName>
                        </p:attrNameLst>
                      </p:cBhvr>
                      <p:to>
                        <p:strVal val="visible"/>
                      </p:to>
                    </p:set>
                    <p:anim calcmode="lin" valueType="num">
                      <p:cBhvr>
                        <p:cTn dur="500" fill="hold"/>
                        <p:tgtEl>
                          <p:spTgt spid="59395"/>
                        </p:tgtEl>
                        <p:attrNameLst>
                          <p:attrName>ppt_w</p:attrName>
                        </p:attrNameLst>
                      </p:cBhvr>
                      <p:tavLst>
                        <p:tav tm="0">
                          <p:val>
                            <p:fltVal val="0"/>
                          </p:val>
                        </p:tav>
                        <p:tav tm="100000">
                          <p:val>
                            <p:strVal val="#ppt_w"/>
                          </p:val>
                        </p:tav>
                      </p:tavLst>
                    </p:anim>
                    <p:anim calcmode="lin" valueType="num">
                      <p:cBhvr>
                        <p:cTn dur="500" fill="hold"/>
                        <p:tgtEl>
                          <p:spTgt spid="59395"/>
                        </p:tgtEl>
                        <p:attrNameLst>
                          <p:attrName>ppt_h</p:attrName>
                        </p:attrNameLst>
                      </p:cBhvr>
                      <p:tavLst>
                        <p:tav tm="0">
                          <p:val>
                            <p:fltVal val="0"/>
                          </p:val>
                        </p:tav>
                        <p:tav tm="100000">
                          <p:val>
                            <p:strVal val="#ppt_h"/>
                          </p:val>
                        </p:tav>
                      </p:tavLst>
                    </p:anim>
                    <p:anim calcmode="lin" valueType="num">
                      <p:cBhvr>
                        <p:cTn dur="500" fill="hold"/>
                        <p:tgtEl>
                          <p:spTgt spid="59395"/>
                        </p:tgtEl>
                        <p:attrNameLst>
                          <p:attrName>style.rotation</p:attrName>
                        </p:attrNameLst>
                      </p:cBhvr>
                      <p:tavLst>
                        <p:tav tm="0">
                          <p:val>
                            <p:fltVal val="360"/>
                          </p:val>
                        </p:tav>
                        <p:tav tm="100000">
                          <p:val>
                            <p:fltVal val="0"/>
                          </p:val>
                        </p:tav>
                      </p:tavLst>
                    </p:anim>
                    <p:animEffect transition="in" filter="fade">
                      <p:cBhvr>
                        <p:cTn dur="500"/>
                        <p:tgtEl>
                          <p:spTgt spid="59395"/>
                        </p:tgtEl>
                      </p:cBhvr>
                    </p:animEffect>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548ADCCA-FDEA-4F26-A567-451924E43FE3}" type="slidenum">
              <a:rPr lang="en-CA"/>
              <a:pPr/>
              <a:t>‹#›</a:t>
            </a:fld>
            <a:endParaRPr lang="en-C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0DFB7DBB-DE82-4215-9D72-59725E99B80D}" type="slidenum">
              <a:rPr lang="en-CA"/>
              <a:pPr/>
              <a:t>‹#›</a:t>
            </a:fld>
            <a:endParaRPr lang="en-CA"/>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D13B6F16-C074-43F0-9907-CF0295CE04A6}" type="slidenum">
              <a:rPr lang="en-CA"/>
              <a:pPr/>
              <a:t>‹#›</a:t>
            </a:fld>
            <a:endParaRPr lang="en-C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58131B19-8478-4E05-A4D4-5BEFD792847C}" type="slidenum">
              <a:rPr lang="en-CA"/>
              <a:pPr/>
              <a:t>‹#›</a:t>
            </a:fld>
            <a:endParaRPr lang="en-C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5C96E82A-8F95-4AF7-BC39-DCB246725886}"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99CD9AE6-FF43-4547-BCC5-B0B5B331D6C8}" type="slidenum">
              <a:rPr lang="en-CA"/>
              <a:pPr/>
              <a:t>‹#›</a:t>
            </a:fld>
            <a:endParaRPr lang="en-C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4A005DDC-7D0F-4566-9F7E-1ADD23CE74E7}" type="slidenum">
              <a:rPr lang="en-CA"/>
              <a:pPr/>
              <a:t>‹#›</a:t>
            </a:fld>
            <a:endParaRPr lang="en-C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9872AF29-6FD4-4C77-BC64-9D5F5904CA7C}" type="slidenum">
              <a:rPr lang="en-CA"/>
              <a:pPr/>
              <a:t>‹#›</a:t>
            </a:fld>
            <a:endParaRPr lang="en-C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08F2E08D-9767-47E9-96F8-C866395459AF}" type="slidenum">
              <a:rPr lang="en-CA"/>
              <a:pPr/>
              <a:t>‹#›</a:t>
            </a:fld>
            <a:endParaRPr lang="en-CA"/>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302205C9-804D-4415-A628-121700050723}" type="slidenum">
              <a:rPr lang="en-CA"/>
              <a:pPr/>
              <a:t>‹#›</a:t>
            </a:fld>
            <a:endParaRPr lang="en-C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07188" y="228600"/>
            <a:ext cx="2135187" cy="587057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301625" y="228600"/>
            <a:ext cx="6253163" cy="587057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A0B7220A-9BEA-4700-864A-EA3A1402BE69}" type="slidenum">
              <a:rPr lang="en-CA"/>
              <a:pPr/>
              <a:t>‹#›</a:t>
            </a:fld>
            <a:endParaRPr lang="en-C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59875" cy="6858000"/>
            <a:chOff x="0" y="0"/>
            <a:chExt cx="5770" cy="4320"/>
          </a:xfrm>
        </p:grpSpPr>
        <p:sp>
          <p:nvSpPr>
            <p:cNvPr id="6246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lt-LT"/>
            </a:p>
          </p:txBody>
        </p:sp>
        <p:sp>
          <p:nvSpPr>
            <p:cNvPr id="6246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246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247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lt-LT"/>
            </a:p>
          </p:txBody>
        </p:sp>
        <p:sp>
          <p:nvSpPr>
            <p:cNvPr id="6247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247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247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lt-LT"/>
            </a:p>
          </p:txBody>
        </p:sp>
        <p:sp>
          <p:nvSpPr>
            <p:cNvPr id="6247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lt-LT"/>
            </a:p>
          </p:txBody>
        </p:sp>
        <p:sp>
          <p:nvSpPr>
            <p:cNvPr id="6247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247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247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lt-LT"/>
            </a:p>
          </p:txBody>
        </p:sp>
        <p:sp>
          <p:nvSpPr>
            <p:cNvPr id="6247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lt-LT"/>
            </a:p>
          </p:txBody>
        </p:sp>
        <p:sp>
          <p:nvSpPr>
            <p:cNvPr id="6247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lt-LT"/>
            </a:p>
          </p:txBody>
        </p:sp>
        <p:sp>
          <p:nvSpPr>
            <p:cNvPr id="6248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lt-LT"/>
            </a:p>
          </p:txBody>
        </p:sp>
        <p:sp>
          <p:nvSpPr>
            <p:cNvPr id="6248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lt-LT"/>
            </a:p>
          </p:txBody>
        </p:sp>
        <p:sp>
          <p:nvSpPr>
            <p:cNvPr id="6248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248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lt-LT"/>
            </a:p>
          </p:txBody>
        </p:sp>
        <p:sp>
          <p:nvSpPr>
            <p:cNvPr id="6248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248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248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lt-LT"/>
            </a:p>
          </p:txBody>
        </p:sp>
        <p:sp>
          <p:nvSpPr>
            <p:cNvPr id="6248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lt-LT"/>
            </a:p>
          </p:txBody>
        </p:sp>
      </p:grpSp>
      <p:sp>
        <p:nvSpPr>
          <p:cNvPr id="62488" name="Rectangle 24"/>
          <p:cNvSpPr>
            <a:spLocks noGrp="1" noChangeArrowheads="1"/>
          </p:cNvSpPr>
          <p:nvPr>
            <p:ph type="ctrTitle" sz="quarter"/>
          </p:nvPr>
        </p:nvSpPr>
        <p:spPr>
          <a:xfrm>
            <a:off x="685800" y="1600200"/>
            <a:ext cx="7772400" cy="1828800"/>
          </a:xfrm>
        </p:spPr>
        <p:txBody>
          <a:bodyPr/>
          <a:lstStyle>
            <a:lvl1pPr>
              <a:defRPr sz="4800"/>
            </a:lvl1pPr>
          </a:lstStyle>
          <a:p>
            <a:r>
              <a:rPr lang="en-CA"/>
              <a:t>Click to edit Master title style</a:t>
            </a:r>
          </a:p>
        </p:txBody>
      </p:sp>
      <p:sp>
        <p:nvSpPr>
          <p:cNvPr id="6248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62490" name="Rectangle 26"/>
          <p:cNvSpPr>
            <a:spLocks noGrp="1" noChangeArrowheads="1"/>
          </p:cNvSpPr>
          <p:nvPr>
            <p:ph type="dt" sz="quarter" idx="2"/>
          </p:nvPr>
        </p:nvSpPr>
        <p:spPr>
          <a:xfrm>
            <a:off x="457200" y="6243638"/>
            <a:ext cx="2133600" cy="457200"/>
          </a:xfrm>
        </p:spPr>
        <p:txBody>
          <a:bodyPr/>
          <a:lstStyle>
            <a:lvl1pPr>
              <a:defRPr/>
            </a:lvl1pPr>
          </a:lstStyle>
          <a:p>
            <a:endParaRPr lang="en-CA"/>
          </a:p>
        </p:txBody>
      </p:sp>
      <p:sp>
        <p:nvSpPr>
          <p:cNvPr id="62491" name="Rectangle 27"/>
          <p:cNvSpPr>
            <a:spLocks noGrp="1" noChangeArrowheads="1"/>
          </p:cNvSpPr>
          <p:nvPr>
            <p:ph type="ftr" sz="quarter" idx="3"/>
          </p:nvPr>
        </p:nvSpPr>
        <p:spPr/>
        <p:txBody>
          <a:bodyPr/>
          <a:lstStyle>
            <a:lvl1pPr>
              <a:defRPr/>
            </a:lvl1pPr>
          </a:lstStyle>
          <a:p>
            <a:endParaRPr lang="en-CA"/>
          </a:p>
        </p:txBody>
      </p:sp>
      <p:sp>
        <p:nvSpPr>
          <p:cNvPr id="62492" name="Rectangle 28"/>
          <p:cNvSpPr>
            <a:spLocks noGrp="1" noChangeArrowheads="1"/>
          </p:cNvSpPr>
          <p:nvPr>
            <p:ph type="sldNum" sz="quarter" idx="4"/>
          </p:nvPr>
        </p:nvSpPr>
        <p:spPr/>
        <p:txBody>
          <a:bodyPr/>
          <a:lstStyle>
            <a:lvl1pPr>
              <a:defRPr/>
            </a:lvl1pPr>
          </a:lstStyle>
          <a:p>
            <a:fld id="{AB24F10B-D4B3-4328-9CB8-2B2F36FB07F2}" type="slidenum">
              <a:rPr lang="en-CA"/>
              <a:pPr/>
              <a:t>‹#›</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2488"/>
                                        </p:tgtEl>
                                        <p:attrNameLst>
                                          <p:attrName>style.visibility</p:attrName>
                                        </p:attrNameLst>
                                      </p:cBhvr>
                                      <p:to>
                                        <p:strVal val="visible"/>
                                      </p:to>
                                    </p:set>
                                    <p:anim calcmode="lin" valueType="num">
                                      <p:cBhvr>
                                        <p:cTn id="7" dur="500" fill="hold"/>
                                        <p:tgtEl>
                                          <p:spTgt spid="62488"/>
                                        </p:tgtEl>
                                        <p:attrNameLst>
                                          <p:attrName>ppt_w</p:attrName>
                                        </p:attrNameLst>
                                      </p:cBhvr>
                                      <p:tavLst>
                                        <p:tav tm="0">
                                          <p:val>
                                            <p:fltVal val="0"/>
                                          </p:val>
                                        </p:tav>
                                        <p:tav tm="100000">
                                          <p:val>
                                            <p:strVal val="#ppt_w"/>
                                          </p:val>
                                        </p:tav>
                                      </p:tavLst>
                                    </p:anim>
                                    <p:anim calcmode="lin" valueType="num">
                                      <p:cBhvr>
                                        <p:cTn id="8" dur="500" fill="hold"/>
                                        <p:tgtEl>
                                          <p:spTgt spid="62488"/>
                                        </p:tgtEl>
                                        <p:attrNameLst>
                                          <p:attrName>ppt_h</p:attrName>
                                        </p:attrNameLst>
                                      </p:cBhvr>
                                      <p:tavLst>
                                        <p:tav tm="0">
                                          <p:val>
                                            <p:fltVal val="0"/>
                                          </p:val>
                                        </p:tav>
                                        <p:tav tm="100000">
                                          <p:val>
                                            <p:strVal val="#ppt_h"/>
                                          </p:val>
                                        </p:tav>
                                      </p:tavLst>
                                    </p:anim>
                                    <p:anim calcmode="lin" valueType="num">
                                      <p:cBhvr>
                                        <p:cTn id="9" dur="500" fill="hold"/>
                                        <p:tgtEl>
                                          <p:spTgt spid="62488"/>
                                        </p:tgtEl>
                                        <p:attrNameLst>
                                          <p:attrName>style.rotation</p:attrName>
                                        </p:attrNameLst>
                                      </p:cBhvr>
                                      <p:tavLst>
                                        <p:tav tm="0">
                                          <p:val>
                                            <p:fltVal val="360"/>
                                          </p:val>
                                        </p:tav>
                                        <p:tav tm="100000">
                                          <p:val>
                                            <p:fltVal val="0"/>
                                          </p:val>
                                        </p:tav>
                                      </p:tavLst>
                                    </p:anim>
                                    <p:animEffect transition="in" filter="fade">
                                      <p:cBhvr>
                                        <p:cTn id="10" dur="500"/>
                                        <p:tgtEl>
                                          <p:spTgt spid="6248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2489">
                                            <p:txEl>
                                              <p:pRg st="0" end="0"/>
                                            </p:txEl>
                                          </p:spTgt>
                                        </p:tgtEl>
                                        <p:attrNameLst>
                                          <p:attrName>style.visibility</p:attrName>
                                        </p:attrNameLst>
                                      </p:cBhvr>
                                      <p:to>
                                        <p:strVal val="visible"/>
                                      </p:to>
                                    </p:set>
                                    <p:anim calcmode="lin" valueType="num">
                                      <p:cBhvr>
                                        <p:cTn id="15" dur="500" fill="hold"/>
                                        <p:tgtEl>
                                          <p:spTgt spid="6248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6248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6248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624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8" grpId="0"/>
      <p:bldP spid="62489"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62489"/>
                        </p:tgtEl>
                        <p:attrNameLst>
                          <p:attrName>style.visibility</p:attrName>
                        </p:attrNameLst>
                      </p:cBhvr>
                      <p:to>
                        <p:strVal val="visible"/>
                      </p:to>
                    </p:set>
                    <p:anim calcmode="lin" valueType="num">
                      <p:cBhvr>
                        <p:cTn dur="500" fill="hold"/>
                        <p:tgtEl>
                          <p:spTgt spid="62489"/>
                        </p:tgtEl>
                        <p:attrNameLst>
                          <p:attrName>ppt_w</p:attrName>
                        </p:attrNameLst>
                      </p:cBhvr>
                      <p:tavLst>
                        <p:tav tm="0">
                          <p:val>
                            <p:fltVal val="0"/>
                          </p:val>
                        </p:tav>
                        <p:tav tm="100000">
                          <p:val>
                            <p:strVal val="#ppt_w"/>
                          </p:val>
                        </p:tav>
                      </p:tavLst>
                    </p:anim>
                    <p:anim calcmode="lin" valueType="num">
                      <p:cBhvr>
                        <p:cTn dur="500" fill="hold"/>
                        <p:tgtEl>
                          <p:spTgt spid="62489"/>
                        </p:tgtEl>
                        <p:attrNameLst>
                          <p:attrName>ppt_h</p:attrName>
                        </p:attrNameLst>
                      </p:cBhvr>
                      <p:tavLst>
                        <p:tav tm="0">
                          <p:val>
                            <p:fltVal val="0"/>
                          </p:val>
                        </p:tav>
                        <p:tav tm="100000">
                          <p:val>
                            <p:strVal val="#ppt_h"/>
                          </p:val>
                        </p:tav>
                      </p:tavLst>
                    </p:anim>
                    <p:anim calcmode="lin" valueType="num">
                      <p:cBhvr>
                        <p:cTn dur="500" fill="hold"/>
                        <p:tgtEl>
                          <p:spTgt spid="62489"/>
                        </p:tgtEl>
                        <p:attrNameLst>
                          <p:attrName>style.rotation</p:attrName>
                        </p:attrNameLst>
                      </p:cBhvr>
                      <p:tavLst>
                        <p:tav tm="0">
                          <p:val>
                            <p:fltVal val="360"/>
                          </p:val>
                        </p:tav>
                        <p:tav tm="100000">
                          <p:val>
                            <p:fltVal val="0"/>
                          </p:val>
                        </p:tav>
                      </p:tavLst>
                    </p:anim>
                    <p:animEffect transition="in" filter="fade">
                      <p:cBhvr>
                        <p:cTn dur="500"/>
                        <p:tgtEl>
                          <p:spTgt spid="62489"/>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Poraštės vietos rezervavimo ženklas 3"/>
          <p:cNvSpPr>
            <a:spLocks noGrp="1"/>
          </p:cNvSpPr>
          <p:nvPr>
            <p:ph type="ftr" sz="quarter" idx="10"/>
          </p:nvPr>
        </p:nvSpPr>
        <p:spPr/>
        <p:txBody>
          <a:bodyPr/>
          <a:lstStyle>
            <a:lvl1pPr>
              <a:defRPr/>
            </a:lvl1pPr>
          </a:lstStyle>
          <a:p>
            <a:endParaRPr lang="en-CA"/>
          </a:p>
        </p:txBody>
      </p:sp>
      <p:sp>
        <p:nvSpPr>
          <p:cNvPr id="5" name="Skaidrės numerio vietos rezervavimo ženklas 4"/>
          <p:cNvSpPr>
            <a:spLocks noGrp="1"/>
          </p:cNvSpPr>
          <p:nvPr>
            <p:ph type="sldNum" sz="quarter" idx="11"/>
          </p:nvPr>
        </p:nvSpPr>
        <p:spPr/>
        <p:txBody>
          <a:bodyPr/>
          <a:lstStyle>
            <a:lvl1pPr>
              <a:defRPr/>
            </a:lvl1pPr>
          </a:lstStyle>
          <a:p>
            <a:fld id="{BFD1C8A0-C88B-4247-8017-2CBAA50C9836}" type="slidenum">
              <a:rPr lang="en-CA"/>
              <a:pPr/>
              <a:t>‹#›</a:t>
            </a:fld>
            <a:endParaRPr lang="en-CA"/>
          </a:p>
        </p:txBody>
      </p:sp>
      <p:sp>
        <p:nvSpPr>
          <p:cNvPr id="6" name="Datos vietos rezervavimo ženklas 5"/>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Poraštės vietos rezervavimo ženklas 3"/>
          <p:cNvSpPr>
            <a:spLocks noGrp="1"/>
          </p:cNvSpPr>
          <p:nvPr>
            <p:ph type="ftr" sz="quarter" idx="10"/>
          </p:nvPr>
        </p:nvSpPr>
        <p:spPr/>
        <p:txBody>
          <a:bodyPr/>
          <a:lstStyle>
            <a:lvl1pPr>
              <a:defRPr/>
            </a:lvl1pPr>
          </a:lstStyle>
          <a:p>
            <a:endParaRPr lang="en-CA"/>
          </a:p>
        </p:txBody>
      </p:sp>
      <p:sp>
        <p:nvSpPr>
          <p:cNvPr id="5" name="Skaidrės numerio vietos rezervavimo ženklas 4"/>
          <p:cNvSpPr>
            <a:spLocks noGrp="1"/>
          </p:cNvSpPr>
          <p:nvPr>
            <p:ph type="sldNum" sz="quarter" idx="11"/>
          </p:nvPr>
        </p:nvSpPr>
        <p:spPr/>
        <p:txBody>
          <a:bodyPr/>
          <a:lstStyle>
            <a:lvl1pPr>
              <a:defRPr/>
            </a:lvl1pPr>
          </a:lstStyle>
          <a:p>
            <a:fld id="{26E5B4BF-D726-4C77-BBEE-EEB044140047}" type="slidenum">
              <a:rPr lang="en-CA"/>
              <a:pPr/>
              <a:t>‹#›</a:t>
            </a:fld>
            <a:endParaRPr lang="en-CA"/>
          </a:p>
        </p:txBody>
      </p:sp>
      <p:sp>
        <p:nvSpPr>
          <p:cNvPr id="6" name="Datos vietos rezervavimo ženklas 5"/>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Poraštės vietos rezervavimo ženklas 4"/>
          <p:cNvSpPr>
            <a:spLocks noGrp="1"/>
          </p:cNvSpPr>
          <p:nvPr>
            <p:ph type="ftr" sz="quarter" idx="10"/>
          </p:nvPr>
        </p:nvSpPr>
        <p:spPr/>
        <p:txBody>
          <a:bodyPr/>
          <a:lstStyle>
            <a:lvl1pPr>
              <a:defRPr/>
            </a:lvl1pPr>
          </a:lstStyle>
          <a:p>
            <a:endParaRPr lang="en-CA"/>
          </a:p>
        </p:txBody>
      </p:sp>
      <p:sp>
        <p:nvSpPr>
          <p:cNvPr id="6" name="Skaidrės numerio vietos rezervavimo ženklas 5"/>
          <p:cNvSpPr>
            <a:spLocks noGrp="1"/>
          </p:cNvSpPr>
          <p:nvPr>
            <p:ph type="sldNum" sz="quarter" idx="11"/>
          </p:nvPr>
        </p:nvSpPr>
        <p:spPr/>
        <p:txBody>
          <a:bodyPr/>
          <a:lstStyle>
            <a:lvl1pPr>
              <a:defRPr/>
            </a:lvl1pPr>
          </a:lstStyle>
          <a:p>
            <a:fld id="{9C42FCB4-3B0C-49C6-A9F9-ADDBBA3BE6B8}" type="slidenum">
              <a:rPr lang="en-CA"/>
              <a:pPr/>
              <a:t>‹#›</a:t>
            </a:fld>
            <a:endParaRPr lang="en-CA"/>
          </a:p>
        </p:txBody>
      </p:sp>
      <p:sp>
        <p:nvSpPr>
          <p:cNvPr id="7" name="Datos vietos rezervavimo ženklas 6"/>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Poraštės vietos rezervavimo ženklas 6"/>
          <p:cNvSpPr>
            <a:spLocks noGrp="1"/>
          </p:cNvSpPr>
          <p:nvPr>
            <p:ph type="ftr" sz="quarter" idx="10"/>
          </p:nvPr>
        </p:nvSpPr>
        <p:spPr/>
        <p:txBody>
          <a:bodyPr/>
          <a:lstStyle>
            <a:lvl1pPr>
              <a:defRPr/>
            </a:lvl1pPr>
          </a:lstStyle>
          <a:p>
            <a:endParaRPr lang="en-CA"/>
          </a:p>
        </p:txBody>
      </p:sp>
      <p:sp>
        <p:nvSpPr>
          <p:cNvPr id="8" name="Skaidrės numerio vietos rezervavimo ženklas 7"/>
          <p:cNvSpPr>
            <a:spLocks noGrp="1"/>
          </p:cNvSpPr>
          <p:nvPr>
            <p:ph type="sldNum" sz="quarter" idx="11"/>
          </p:nvPr>
        </p:nvSpPr>
        <p:spPr/>
        <p:txBody>
          <a:bodyPr/>
          <a:lstStyle>
            <a:lvl1pPr>
              <a:defRPr/>
            </a:lvl1pPr>
          </a:lstStyle>
          <a:p>
            <a:fld id="{9376E512-7093-427A-8880-9B69ECBA2920}" type="slidenum">
              <a:rPr lang="en-CA"/>
              <a:pPr/>
              <a:t>‹#›</a:t>
            </a:fld>
            <a:endParaRPr lang="en-CA"/>
          </a:p>
        </p:txBody>
      </p:sp>
      <p:sp>
        <p:nvSpPr>
          <p:cNvPr id="9" name="Datos vietos rezervavimo ženklas 8"/>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24FFCF89-28FD-4412-ACBC-86A966BE1CF5}" type="slidenum">
              <a:rPr lang="en-CA"/>
              <a:pPr/>
              <a:t>‹#›</a:t>
            </a:fld>
            <a:endParaRPr lang="en-C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Poraštės vietos rezervavimo ženklas 2"/>
          <p:cNvSpPr>
            <a:spLocks noGrp="1"/>
          </p:cNvSpPr>
          <p:nvPr>
            <p:ph type="ftr" sz="quarter" idx="10"/>
          </p:nvPr>
        </p:nvSpPr>
        <p:spPr/>
        <p:txBody>
          <a:bodyPr/>
          <a:lstStyle>
            <a:lvl1pPr>
              <a:defRPr/>
            </a:lvl1pPr>
          </a:lstStyle>
          <a:p>
            <a:endParaRPr lang="en-CA"/>
          </a:p>
        </p:txBody>
      </p:sp>
      <p:sp>
        <p:nvSpPr>
          <p:cNvPr id="4" name="Skaidrės numerio vietos rezervavimo ženklas 3"/>
          <p:cNvSpPr>
            <a:spLocks noGrp="1"/>
          </p:cNvSpPr>
          <p:nvPr>
            <p:ph type="sldNum" sz="quarter" idx="11"/>
          </p:nvPr>
        </p:nvSpPr>
        <p:spPr/>
        <p:txBody>
          <a:bodyPr/>
          <a:lstStyle>
            <a:lvl1pPr>
              <a:defRPr/>
            </a:lvl1pPr>
          </a:lstStyle>
          <a:p>
            <a:fld id="{C5BF6D46-90D4-46F7-9CB6-637382122E87}" type="slidenum">
              <a:rPr lang="en-CA"/>
              <a:pPr/>
              <a:t>‹#›</a:t>
            </a:fld>
            <a:endParaRPr lang="en-CA"/>
          </a:p>
        </p:txBody>
      </p:sp>
      <p:sp>
        <p:nvSpPr>
          <p:cNvPr id="5" name="Datos vietos rezervavimo ženklas 4"/>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Poraštės vietos rezervavimo ženklas 1"/>
          <p:cNvSpPr>
            <a:spLocks noGrp="1"/>
          </p:cNvSpPr>
          <p:nvPr>
            <p:ph type="ftr" sz="quarter" idx="10"/>
          </p:nvPr>
        </p:nvSpPr>
        <p:spPr/>
        <p:txBody>
          <a:bodyPr/>
          <a:lstStyle>
            <a:lvl1pPr>
              <a:defRPr/>
            </a:lvl1pPr>
          </a:lstStyle>
          <a:p>
            <a:endParaRPr lang="en-CA"/>
          </a:p>
        </p:txBody>
      </p:sp>
      <p:sp>
        <p:nvSpPr>
          <p:cNvPr id="3" name="Skaidrės numerio vietos rezervavimo ženklas 2"/>
          <p:cNvSpPr>
            <a:spLocks noGrp="1"/>
          </p:cNvSpPr>
          <p:nvPr>
            <p:ph type="sldNum" sz="quarter" idx="11"/>
          </p:nvPr>
        </p:nvSpPr>
        <p:spPr/>
        <p:txBody>
          <a:bodyPr/>
          <a:lstStyle>
            <a:lvl1pPr>
              <a:defRPr/>
            </a:lvl1pPr>
          </a:lstStyle>
          <a:p>
            <a:fld id="{C04B237C-5ACD-4570-B3C5-C2237D208D97}" type="slidenum">
              <a:rPr lang="en-CA"/>
              <a:pPr/>
              <a:t>‹#›</a:t>
            </a:fld>
            <a:endParaRPr lang="en-CA"/>
          </a:p>
        </p:txBody>
      </p:sp>
      <p:sp>
        <p:nvSpPr>
          <p:cNvPr id="4" name="Datos vietos rezervavimo ženklas 3"/>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Poraštės vietos rezervavimo ženklas 4"/>
          <p:cNvSpPr>
            <a:spLocks noGrp="1"/>
          </p:cNvSpPr>
          <p:nvPr>
            <p:ph type="ftr" sz="quarter" idx="10"/>
          </p:nvPr>
        </p:nvSpPr>
        <p:spPr/>
        <p:txBody>
          <a:bodyPr/>
          <a:lstStyle>
            <a:lvl1pPr>
              <a:defRPr/>
            </a:lvl1pPr>
          </a:lstStyle>
          <a:p>
            <a:endParaRPr lang="en-CA"/>
          </a:p>
        </p:txBody>
      </p:sp>
      <p:sp>
        <p:nvSpPr>
          <p:cNvPr id="6" name="Skaidrės numerio vietos rezervavimo ženklas 5"/>
          <p:cNvSpPr>
            <a:spLocks noGrp="1"/>
          </p:cNvSpPr>
          <p:nvPr>
            <p:ph type="sldNum" sz="quarter" idx="11"/>
          </p:nvPr>
        </p:nvSpPr>
        <p:spPr/>
        <p:txBody>
          <a:bodyPr/>
          <a:lstStyle>
            <a:lvl1pPr>
              <a:defRPr/>
            </a:lvl1pPr>
          </a:lstStyle>
          <a:p>
            <a:fld id="{CAA10F41-C485-4711-AC28-EB6133CBF95B}" type="slidenum">
              <a:rPr lang="en-CA"/>
              <a:pPr/>
              <a:t>‹#›</a:t>
            </a:fld>
            <a:endParaRPr lang="en-CA"/>
          </a:p>
        </p:txBody>
      </p:sp>
      <p:sp>
        <p:nvSpPr>
          <p:cNvPr id="7" name="Datos vietos rezervavimo ženklas 6"/>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Poraštės vietos rezervavimo ženklas 4"/>
          <p:cNvSpPr>
            <a:spLocks noGrp="1"/>
          </p:cNvSpPr>
          <p:nvPr>
            <p:ph type="ftr" sz="quarter" idx="10"/>
          </p:nvPr>
        </p:nvSpPr>
        <p:spPr/>
        <p:txBody>
          <a:bodyPr/>
          <a:lstStyle>
            <a:lvl1pPr>
              <a:defRPr/>
            </a:lvl1pPr>
          </a:lstStyle>
          <a:p>
            <a:endParaRPr lang="en-CA"/>
          </a:p>
        </p:txBody>
      </p:sp>
      <p:sp>
        <p:nvSpPr>
          <p:cNvPr id="6" name="Skaidrės numerio vietos rezervavimo ženklas 5"/>
          <p:cNvSpPr>
            <a:spLocks noGrp="1"/>
          </p:cNvSpPr>
          <p:nvPr>
            <p:ph type="sldNum" sz="quarter" idx="11"/>
          </p:nvPr>
        </p:nvSpPr>
        <p:spPr/>
        <p:txBody>
          <a:bodyPr/>
          <a:lstStyle>
            <a:lvl1pPr>
              <a:defRPr/>
            </a:lvl1pPr>
          </a:lstStyle>
          <a:p>
            <a:fld id="{97BA5267-DD95-44BF-AAD4-FF6841669C9A}" type="slidenum">
              <a:rPr lang="en-CA"/>
              <a:pPr/>
              <a:t>‹#›</a:t>
            </a:fld>
            <a:endParaRPr lang="en-CA"/>
          </a:p>
        </p:txBody>
      </p:sp>
      <p:sp>
        <p:nvSpPr>
          <p:cNvPr id="7" name="Datos vietos rezervavimo ženklas 6"/>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Poraštės vietos rezervavimo ženklas 3"/>
          <p:cNvSpPr>
            <a:spLocks noGrp="1"/>
          </p:cNvSpPr>
          <p:nvPr>
            <p:ph type="ftr" sz="quarter" idx="10"/>
          </p:nvPr>
        </p:nvSpPr>
        <p:spPr/>
        <p:txBody>
          <a:bodyPr/>
          <a:lstStyle>
            <a:lvl1pPr>
              <a:defRPr/>
            </a:lvl1pPr>
          </a:lstStyle>
          <a:p>
            <a:endParaRPr lang="en-CA"/>
          </a:p>
        </p:txBody>
      </p:sp>
      <p:sp>
        <p:nvSpPr>
          <p:cNvPr id="5" name="Skaidrės numerio vietos rezervavimo ženklas 4"/>
          <p:cNvSpPr>
            <a:spLocks noGrp="1"/>
          </p:cNvSpPr>
          <p:nvPr>
            <p:ph type="sldNum" sz="quarter" idx="11"/>
          </p:nvPr>
        </p:nvSpPr>
        <p:spPr/>
        <p:txBody>
          <a:bodyPr/>
          <a:lstStyle>
            <a:lvl1pPr>
              <a:defRPr/>
            </a:lvl1pPr>
          </a:lstStyle>
          <a:p>
            <a:fld id="{07AA69FD-CA25-49CB-BC91-28B73B9D6019}" type="slidenum">
              <a:rPr lang="en-CA"/>
              <a:pPr/>
              <a:t>‹#›</a:t>
            </a:fld>
            <a:endParaRPr lang="en-CA"/>
          </a:p>
        </p:txBody>
      </p:sp>
      <p:sp>
        <p:nvSpPr>
          <p:cNvPr id="6" name="Datos vietos rezervavimo ženklas 5"/>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7813"/>
            <a:ext cx="2057400" cy="5853112"/>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7813"/>
            <a:ext cx="6019800" cy="5853112"/>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Poraštės vietos rezervavimo ženklas 3"/>
          <p:cNvSpPr>
            <a:spLocks noGrp="1"/>
          </p:cNvSpPr>
          <p:nvPr>
            <p:ph type="ftr" sz="quarter" idx="10"/>
          </p:nvPr>
        </p:nvSpPr>
        <p:spPr/>
        <p:txBody>
          <a:bodyPr/>
          <a:lstStyle>
            <a:lvl1pPr>
              <a:defRPr/>
            </a:lvl1pPr>
          </a:lstStyle>
          <a:p>
            <a:endParaRPr lang="en-CA"/>
          </a:p>
        </p:txBody>
      </p:sp>
      <p:sp>
        <p:nvSpPr>
          <p:cNvPr id="5" name="Skaidrės numerio vietos rezervavimo ženklas 4"/>
          <p:cNvSpPr>
            <a:spLocks noGrp="1"/>
          </p:cNvSpPr>
          <p:nvPr>
            <p:ph type="sldNum" sz="quarter" idx="11"/>
          </p:nvPr>
        </p:nvSpPr>
        <p:spPr/>
        <p:txBody>
          <a:bodyPr/>
          <a:lstStyle>
            <a:lvl1pPr>
              <a:defRPr/>
            </a:lvl1pPr>
          </a:lstStyle>
          <a:p>
            <a:fld id="{C695E5F6-9CCC-4968-AB7B-D10636D364BA}" type="slidenum">
              <a:rPr lang="en-CA"/>
              <a:pPr/>
              <a:t>‹#›</a:t>
            </a:fld>
            <a:endParaRPr lang="en-CA"/>
          </a:p>
        </p:txBody>
      </p:sp>
      <p:sp>
        <p:nvSpPr>
          <p:cNvPr id="6" name="Datos vietos rezervavimo ženklas 5"/>
          <p:cNvSpPr>
            <a:spLocks noGrp="1"/>
          </p:cNvSpPr>
          <p:nvPr>
            <p:ph type="dt" sz="half" idx="12"/>
          </p:nvPr>
        </p:nvSpPr>
        <p:spPr/>
        <p:txBody>
          <a:bodyPr/>
          <a:lstStyle>
            <a:lvl1pPr>
              <a:defRPr/>
            </a:lvl1pPr>
          </a:lstStyle>
          <a:p>
            <a:endParaRPr lang="en-C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sp>
        <p:nvSpPr>
          <p:cNvPr id="82946"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lt-LT"/>
          </a:p>
        </p:txBody>
      </p:sp>
      <p:sp>
        <p:nvSpPr>
          <p:cNvPr id="8294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CA"/>
              <a:t>Click to edit Master title style</a:t>
            </a:r>
          </a:p>
        </p:txBody>
      </p:sp>
      <p:sp>
        <p:nvSpPr>
          <p:cNvPr id="8294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CA"/>
              <a:t>Click to edit Master subtitle style</a:t>
            </a:r>
          </a:p>
        </p:txBody>
      </p:sp>
      <p:sp>
        <p:nvSpPr>
          <p:cNvPr id="82949" name="Rectangle 5"/>
          <p:cNvSpPr>
            <a:spLocks noGrp="1" noChangeArrowheads="1"/>
          </p:cNvSpPr>
          <p:nvPr>
            <p:ph type="dt" sz="half" idx="2"/>
          </p:nvPr>
        </p:nvSpPr>
        <p:spPr>
          <a:xfrm>
            <a:off x="685800" y="6248400"/>
            <a:ext cx="1905000" cy="457200"/>
          </a:xfrm>
        </p:spPr>
        <p:txBody>
          <a:bodyPr/>
          <a:lstStyle>
            <a:lvl1pPr>
              <a:defRPr/>
            </a:lvl1pPr>
          </a:lstStyle>
          <a:p>
            <a:endParaRPr lang="en-CA"/>
          </a:p>
        </p:txBody>
      </p:sp>
      <p:sp>
        <p:nvSpPr>
          <p:cNvPr id="82950" name="Rectangle 6"/>
          <p:cNvSpPr>
            <a:spLocks noGrp="1" noChangeArrowheads="1"/>
          </p:cNvSpPr>
          <p:nvPr>
            <p:ph type="ftr" sz="quarter" idx="3"/>
          </p:nvPr>
        </p:nvSpPr>
        <p:spPr>
          <a:xfrm>
            <a:off x="3124200" y="6248400"/>
            <a:ext cx="2895600" cy="457200"/>
          </a:xfrm>
        </p:spPr>
        <p:txBody>
          <a:bodyPr/>
          <a:lstStyle>
            <a:lvl1pPr>
              <a:defRPr/>
            </a:lvl1pPr>
          </a:lstStyle>
          <a:p>
            <a:endParaRPr lang="en-CA"/>
          </a:p>
        </p:txBody>
      </p:sp>
      <p:sp>
        <p:nvSpPr>
          <p:cNvPr id="82951" name="Rectangle 7"/>
          <p:cNvSpPr>
            <a:spLocks noGrp="1" noChangeArrowheads="1"/>
          </p:cNvSpPr>
          <p:nvPr>
            <p:ph type="sldNum" sz="quarter" idx="4"/>
          </p:nvPr>
        </p:nvSpPr>
        <p:spPr>
          <a:xfrm>
            <a:off x="6553200" y="6248400"/>
            <a:ext cx="1905000" cy="457200"/>
          </a:xfrm>
        </p:spPr>
        <p:txBody>
          <a:bodyPr/>
          <a:lstStyle>
            <a:lvl1pPr>
              <a:defRPr/>
            </a:lvl1pPr>
          </a:lstStyle>
          <a:p>
            <a:fld id="{43113663-7C0D-4B47-A2F6-1E5A652FCBA1}" type="slidenum">
              <a:rPr lang="en-CA"/>
              <a:pPr/>
              <a:t>‹#›</a:t>
            </a:fld>
            <a:endParaRPr lang="en-CA"/>
          </a:p>
        </p:txBody>
      </p:sp>
      <p:grpSp>
        <p:nvGrpSpPr>
          <p:cNvPr id="82952" name="Group 8"/>
          <p:cNvGrpSpPr>
            <a:grpSpLocks/>
          </p:cNvGrpSpPr>
          <p:nvPr/>
        </p:nvGrpSpPr>
        <p:grpSpPr bwMode="auto">
          <a:xfrm>
            <a:off x="195263" y="234950"/>
            <a:ext cx="3787775" cy="1778000"/>
            <a:chOff x="123" y="148"/>
            <a:chExt cx="2386" cy="1120"/>
          </a:xfrm>
        </p:grpSpPr>
        <p:sp>
          <p:nvSpPr>
            <p:cNvPr id="82953"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lt-LT"/>
            </a:p>
          </p:txBody>
        </p:sp>
        <p:sp>
          <p:nvSpPr>
            <p:cNvPr id="82954"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lt-LT"/>
            </a:p>
          </p:txBody>
        </p:sp>
        <p:sp>
          <p:nvSpPr>
            <p:cNvPr id="82955"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lt-LT"/>
            </a:p>
          </p:txBody>
        </p:sp>
        <p:grpSp>
          <p:nvGrpSpPr>
            <p:cNvPr id="82956" name="Group 12"/>
            <p:cNvGrpSpPr>
              <a:grpSpLocks/>
            </p:cNvGrpSpPr>
            <p:nvPr userDrawn="1"/>
          </p:nvGrpSpPr>
          <p:grpSpPr bwMode="auto">
            <a:xfrm>
              <a:off x="123" y="148"/>
              <a:ext cx="2386" cy="1081"/>
              <a:chOff x="123" y="148"/>
              <a:chExt cx="2386" cy="1081"/>
            </a:xfrm>
          </p:grpSpPr>
          <p:sp>
            <p:nvSpPr>
              <p:cNvPr id="82957"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lt-LT"/>
              </a:p>
            </p:txBody>
          </p:sp>
          <p:sp>
            <p:nvSpPr>
              <p:cNvPr id="82958"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lt-LT"/>
              </a:p>
            </p:txBody>
          </p:sp>
          <p:sp>
            <p:nvSpPr>
              <p:cNvPr id="82959"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lt-LT"/>
              </a:p>
            </p:txBody>
          </p:sp>
          <p:sp>
            <p:nvSpPr>
              <p:cNvPr id="82960"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lt-LT"/>
              </a:p>
            </p:txBody>
          </p:sp>
          <p:sp>
            <p:nvSpPr>
              <p:cNvPr id="82961"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lt-LT"/>
              </a:p>
            </p:txBody>
          </p:sp>
        </p:grpSp>
      </p:grpSp>
      <p:grpSp>
        <p:nvGrpSpPr>
          <p:cNvPr id="82962" name="Group 18"/>
          <p:cNvGrpSpPr>
            <a:grpSpLocks/>
          </p:cNvGrpSpPr>
          <p:nvPr/>
        </p:nvGrpSpPr>
        <p:grpSpPr bwMode="auto">
          <a:xfrm>
            <a:off x="7915275" y="4368800"/>
            <a:ext cx="742950" cy="1058863"/>
            <a:chOff x="4986" y="2752"/>
            <a:chExt cx="468" cy="667"/>
          </a:xfrm>
        </p:grpSpPr>
        <p:sp>
          <p:nvSpPr>
            <p:cNvPr id="82963"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lt-LT"/>
            </a:p>
          </p:txBody>
        </p:sp>
        <p:sp>
          <p:nvSpPr>
            <p:cNvPr id="82964"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lt-LT"/>
            </a:p>
          </p:txBody>
        </p:sp>
        <p:sp>
          <p:nvSpPr>
            <p:cNvPr id="82965"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lt-LT"/>
            </a:p>
          </p:txBody>
        </p:sp>
        <p:grpSp>
          <p:nvGrpSpPr>
            <p:cNvPr id="82966" name="Group 22"/>
            <p:cNvGrpSpPr>
              <a:grpSpLocks/>
            </p:cNvGrpSpPr>
            <p:nvPr userDrawn="1"/>
          </p:nvGrpSpPr>
          <p:grpSpPr bwMode="auto">
            <a:xfrm>
              <a:off x="4986" y="2752"/>
              <a:ext cx="468" cy="667"/>
              <a:chOff x="4986" y="2752"/>
              <a:chExt cx="468" cy="667"/>
            </a:xfrm>
          </p:grpSpPr>
          <p:sp>
            <p:nvSpPr>
              <p:cNvPr id="82967"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lt-LT"/>
              </a:p>
            </p:txBody>
          </p:sp>
          <p:sp>
            <p:nvSpPr>
              <p:cNvPr id="82968"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lt-LT"/>
              </a:p>
            </p:txBody>
          </p:sp>
          <p:sp>
            <p:nvSpPr>
              <p:cNvPr id="82969"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lt-LT"/>
              </a:p>
            </p:txBody>
          </p:sp>
          <p:sp>
            <p:nvSpPr>
              <p:cNvPr id="82970"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lt-LT"/>
              </a:p>
            </p:txBody>
          </p:sp>
          <p:sp>
            <p:nvSpPr>
              <p:cNvPr id="82971"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lt-LT"/>
              </a:p>
            </p:txBody>
          </p:sp>
        </p:grpSp>
      </p:grpSp>
      <p:sp>
        <p:nvSpPr>
          <p:cNvPr id="82972"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lt-LT"/>
          </a:p>
        </p:txBody>
      </p:sp>
      <p:sp>
        <p:nvSpPr>
          <p:cNvPr id="82973"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lt-L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2947"/>
                                        </p:tgtEl>
                                        <p:attrNameLst>
                                          <p:attrName>style.visibility</p:attrName>
                                        </p:attrNameLst>
                                      </p:cBhvr>
                                      <p:to>
                                        <p:strVal val="visible"/>
                                      </p:to>
                                    </p:set>
                                    <p:anim calcmode="lin" valueType="num">
                                      <p:cBhvr>
                                        <p:cTn id="7" dur="500" fill="hold"/>
                                        <p:tgtEl>
                                          <p:spTgt spid="82947"/>
                                        </p:tgtEl>
                                        <p:attrNameLst>
                                          <p:attrName>ppt_w</p:attrName>
                                        </p:attrNameLst>
                                      </p:cBhvr>
                                      <p:tavLst>
                                        <p:tav tm="0">
                                          <p:val>
                                            <p:fltVal val="0"/>
                                          </p:val>
                                        </p:tav>
                                        <p:tav tm="100000">
                                          <p:val>
                                            <p:strVal val="#ppt_w"/>
                                          </p:val>
                                        </p:tav>
                                      </p:tavLst>
                                    </p:anim>
                                    <p:anim calcmode="lin" valueType="num">
                                      <p:cBhvr>
                                        <p:cTn id="8" dur="500" fill="hold"/>
                                        <p:tgtEl>
                                          <p:spTgt spid="82947"/>
                                        </p:tgtEl>
                                        <p:attrNameLst>
                                          <p:attrName>ppt_h</p:attrName>
                                        </p:attrNameLst>
                                      </p:cBhvr>
                                      <p:tavLst>
                                        <p:tav tm="0">
                                          <p:val>
                                            <p:fltVal val="0"/>
                                          </p:val>
                                        </p:tav>
                                        <p:tav tm="100000">
                                          <p:val>
                                            <p:strVal val="#ppt_h"/>
                                          </p:val>
                                        </p:tav>
                                      </p:tavLst>
                                    </p:anim>
                                    <p:anim calcmode="lin" valueType="num">
                                      <p:cBhvr>
                                        <p:cTn id="9" dur="500" fill="hold"/>
                                        <p:tgtEl>
                                          <p:spTgt spid="82947"/>
                                        </p:tgtEl>
                                        <p:attrNameLst>
                                          <p:attrName>style.rotation</p:attrName>
                                        </p:attrNameLst>
                                      </p:cBhvr>
                                      <p:tavLst>
                                        <p:tav tm="0">
                                          <p:val>
                                            <p:fltVal val="360"/>
                                          </p:val>
                                        </p:tav>
                                        <p:tav tm="100000">
                                          <p:val>
                                            <p:fltVal val="0"/>
                                          </p:val>
                                        </p:tav>
                                      </p:tavLst>
                                    </p:anim>
                                    <p:animEffect transition="in" filter="fade">
                                      <p:cBhvr>
                                        <p:cTn id="10" dur="500"/>
                                        <p:tgtEl>
                                          <p:spTgt spid="82947"/>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2948">
                                            <p:txEl>
                                              <p:pRg st="0" end="0"/>
                                            </p:txEl>
                                          </p:spTgt>
                                        </p:tgtEl>
                                        <p:attrNameLst>
                                          <p:attrName>style.visibility</p:attrName>
                                        </p:attrNameLst>
                                      </p:cBhvr>
                                      <p:to>
                                        <p:strVal val="visible"/>
                                      </p:to>
                                    </p:set>
                                    <p:anim calcmode="lin" valueType="num">
                                      <p:cBhvr>
                                        <p:cTn id="15" dur="500" fill="hold"/>
                                        <p:tgtEl>
                                          <p:spTgt spid="8294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2948">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2948">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29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82948"/>
                        </p:tgtEl>
                        <p:attrNameLst>
                          <p:attrName>style.visibility</p:attrName>
                        </p:attrNameLst>
                      </p:cBhvr>
                      <p:to>
                        <p:strVal val="visible"/>
                      </p:to>
                    </p:set>
                    <p:anim calcmode="lin" valueType="num">
                      <p:cBhvr>
                        <p:cTn dur="500" fill="hold"/>
                        <p:tgtEl>
                          <p:spTgt spid="82948"/>
                        </p:tgtEl>
                        <p:attrNameLst>
                          <p:attrName>ppt_w</p:attrName>
                        </p:attrNameLst>
                      </p:cBhvr>
                      <p:tavLst>
                        <p:tav tm="0">
                          <p:val>
                            <p:fltVal val="0"/>
                          </p:val>
                        </p:tav>
                        <p:tav tm="100000">
                          <p:val>
                            <p:strVal val="#ppt_w"/>
                          </p:val>
                        </p:tav>
                      </p:tavLst>
                    </p:anim>
                    <p:anim calcmode="lin" valueType="num">
                      <p:cBhvr>
                        <p:cTn dur="500" fill="hold"/>
                        <p:tgtEl>
                          <p:spTgt spid="82948"/>
                        </p:tgtEl>
                        <p:attrNameLst>
                          <p:attrName>ppt_h</p:attrName>
                        </p:attrNameLst>
                      </p:cBhvr>
                      <p:tavLst>
                        <p:tav tm="0">
                          <p:val>
                            <p:fltVal val="0"/>
                          </p:val>
                        </p:tav>
                        <p:tav tm="100000">
                          <p:val>
                            <p:strVal val="#ppt_h"/>
                          </p:val>
                        </p:tav>
                      </p:tavLst>
                    </p:anim>
                    <p:anim calcmode="lin" valueType="num">
                      <p:cBhvr>
                        <p:cTn dur="500" fill="hold"/>
                        <p:tgtEl>
                          <p:spTgt spid="82948"/>
                        </p:tgtEl>
                        <p:attrNameLst>
                          <p:attrName>style.rotation</p:attrName>
                        </p:attrNameLst>
                      </p:cBhvr>
                      <p:tavLst>
                        <p:tav tm="0">
                          <p:val>
                            <p:fltVal val="360"/>
                          </p:val>
                        </p:tav>
                        <p:tav tm="100000">
                          <p:val>
                            <p:fltVal val="0"/>
                          </p:val>
                        </p:tav>
                      </p:tavLst>
                    </p:anim>
                    <p:animEffect transition="in" filter="fade">
                      <p:cBhvr>
                        <p:cTn dur="500"/>
                        <p:tgtEl>
                          <p:spTgt spid="82948"/>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3ADDA3B7-533F-43CE-8698-27C6D1390A51}" type="slidenum">
              <a:rPr lang="en-CA"/>
              <a:pPr/>
              <a:t>‹#›</a:t>
            </a:fld>
            <a:endParaRPr lang="en-CA"/>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72F2803C-9EFC-4A96-BEFA-53B3AD8E6FE5}" type="slidenum">
              <a:rPr lang="en-CA"/>
              <a:pPr/>
              <a:t>‹#›</a:t>
            </a:fld>
            <a:endParaRPr lang="en-C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36896D31-27B9-489D-88E9-4D714960F1FD}"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EB56284C-1A92-47A1-B614-AABED19859CC}" type="slidenum">
              <a:rPr lang="en-CA"/>
              <a:pPr/>
              <a:t>‹#›</a:t>
            </a:fld>
            <a:endParaRPr lang="en-C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84DDD98A-4421-480D-AE9E-7EEEAA33CC3A}" type="slidenum">
              <a:rPr lang="en-CA"/>
              <a:pPr/>
              <a:t>‹#›</a:t>
            </a:fld>
            <a:endParaRPr lang="en-C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580FE300-569F-425F-BD01-4E80A1789669}" type="slidenum">
              <a:rPr lang="en-CA"/>
              <a:pPr/>
              <a:t>‹#›</a:t>
            </a:fld>
            <a:endParaRPr lang="en-C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4DA137B2-1937-4339-83C7-FAC141A75AFC}" type="slidenum">
              <a:rPr lang="en-CA"/>
              <a:pPr/>
              <a:t>‹#›</a:t>
            </a:fld>
            <a:endParaRPr lang="en-C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871B3207-B8D7-46C8-992F-4E0D9B22C08D}" type="slidenum">
              <a:rPr lang="en-CA"/>
              <a:pPr/>
              <a:t>‹#›</a:t>
            </a:fld>
            <a:endParaRPr lang="en-C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465887BF-F7E0-4C97-8A28-69B108BFB922}" type="slidenum">
              <a:rPr lang="en-CA"/>
              <a:pPr/>
              <a:t>‹#›</a:t>
            </a:fld>
            <a:endParaRPr lang="en-CA"/>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23740DDF-112B-4F1A-8E96-9AE293E3E562}" type="slidenum">
              <a:rPr lang="en-CA"/>
              <a:pPr/>
              <a:t>‹#›</a:t>
            </a:fld>
            <a:endParaRPr lang="en-C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457950" y="152400"/>
            <a:ext cx="1924050" cy="5334000"/>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685800" y="152400"/>
            <a:ext cx="5619750" cy="5334000"/>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FEBE10D9-F786-4A3C-ACBC-E0C5DF405B59}" type="slidenum">
              <a:rPr lang="en-CA"/>
              <a:pPr/>
              <a:t>‹#›</a:t>
            </a:fld>
            <a:endParaRPr lang="en-C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showMasterPhAnim="0" type="title" preserve="1">
  <p:cSld name="Pavadinimo skaidrė">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990600"/>
            <a:ext cx="7772400" cy="1371600"/>
          </a:xfrm>
        </p:spPr>
        <p:txBody>
          <a:bodyPr/>
          <a:lstStyle>
            <a:lvl1pPr>
              <a:defRPr sz="4000"/>
            </a:lvl1pPr>
          </a:lstStyle>
          <a:p>
            <a:r>
              <a:rPr lang="en-CA"/>
              <a:t>Click to edit Master title style</a:t>
            </a:r>
          </a:p>
        </p:txBody>
      </p:sp>
      <p:sp>
        <p:nvSpPr>
          <p:cNvPr id="8601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CA"/>
              <a:t>Click to edit Master subtitle style</a:t>
            </a:r>
          </a:p>
        </p:txBody>
      </p:sp>
      <p:sp>
        <p:nvSpPr>
          <p:cNvPr id="86020" name="Rectangle 4"/>
          <p:cNvSpPr>
            <a:spLocks noGrp="1" noChangeArrowheads="1"/>
          </p:cNvSpPr>
          <p:nvPr>
            <p:ph type="dt" sz="half" idx="2"/>
          </p:nvPr>
        </p:nvSpPr>
        <p:spPr>
          <a:xfrm>
            <a:off x="685800" y="6248400"/>
            <a:ext cx="1905000" cy="457200"/>
          </a:xfrm>
        </p:spPr>
        <p:txBody>
          <a:bodyPr/>
          <a:lstStyle>
            <a:lvl1pPr>
              <a:defRPr/>
            </a:lvl1pPr>
          </a:lstStyle>
          <a:p>
            <a:endParaRPr lang="en-CA"/>
          </a:p>
        </p:txBody>
      </p:sp>
      <p:sp>
        <p:nvSpPr>
          <p:cNvPr id="86021" name="Rectangle 5"/>
          <p:cNvSpPr>
            <a:spLocks noGrp="1" noChangeArrowheads="1"/>
          </p:cNvSpPr>
          <p:nvPr>
            <p:ph type="ftr" sz="quarter" idx="3"/>
          </p:nvPr>
        </p:nvSpPr>
        <p:spPr>
          <a:xfrm>
            <a:off x="3124200" y="6248400"/>
            <a:ext cx="2895600" cy="457200"/>
          </a:xfrm>
        </p:spPr>
        <p:txBody>
          <a:bodyPr/>
          <a:lstStyle>
            <a:lvl1pPr>
              <a:defRPr/>
            </a:lvl1pPr>
          </a:lstStyle>
          <a:p>
            <a:endParaRPr lang="en-CA"/>
          </a:p>
        </p:txBody>
      </p:sp>
      <p:sp>
        <p:nvSpPr>
          <p:cNvPr id="86022" name="Rectangle 6"/>
          <p:cNvSpPr>
            <a:spLocks noGrp="1" noChangeArrowheads="1"/>
          </p:cNvSpPr>
          <p:nvPr>
            <p:ph type="sldNum" sz="quarter" idx="4"/>
          </p:nvPr>
        </p:nvSpPr>
        <p:spPr>
          <a:xfrm>
            <a:off x="6553200" y="6248400"/>
            <a:ext cx="1905000" cy="457200"/>
          </a:xfrm>
        </p:spPr>
        <p:txBody>
          <a:bodyPr/>
          <a:lstStyle>
            <a:lvl1pPr>
              <a:defRPr/>
            </a:lvl1pPr>
          </a:lstStyle>
          <a:p>
            <a:fld id="{9AD84B51-5396-4BA4-BE0B-C59D5BDE6DA1}" type="slidenum">
              <a:rPr lang="en-CA"/>
              <a:pPr/>
              <a:t>‹#›</a:t>
            </a:fld>
            <a:endParaRPr lang="en-CA"/>
          </a:p>
        </p:txBody>
      </p:sp>
      <p:sp>
        <p:nvSpPr>
          <p:cNvPr id="8602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lt-LT"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anim calcmode="lin" valueType="num">
                                      <p:cBhvr>
                                        <p:cTn id="9" dur="500" fill="hold"/>
                                        <p:tgtEl>
                                          <p:spTgt spid="86018"/>
                                        </p:tgtEl>
                                        <p:attrNameLst>
                                          <p:attrName>style.rotation</p:attrName>
                                        </p:attrNameLst>
                                      </p:cBhvr>
                                      <p:tavLst>
                                        <p:tav tm="0">
                                          <p:val>
                                            <p:fltVal val="360"/>
                                          </p:val>
                                        </p:tav>
                                        <p:tav tm="100000">
                                          <p:val>
                                            <p:fltVal val="0"/>
                                          </p:val>
                                        </p:tav>
                                      </p:tavLst>
                                    </p:anim>
                                    <p:animEffect transition="in" filter="fade">
                                      <p:cBhvr>
                                        <p:cTn id="10" dur="500"/>
                                        <p:tgtEl>
                                          <p:spTgt spid="8601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6019">
                                            <p:txEl>
                                              <p:pRg st="0" end="0"/>
                                            </p:txEl>
                                          </p:spTgt>
                                        </p:tgtEl>
                                        <p:attrNameLst>
                                          <p:attrName>style.visibility</p:attrName>
                                        </p:attrNameLst>
                                      </p:cBhvr>
                                      <p:to>
                                        <p:strVal val="visible"/>
                                      </p:to>
                                    </p:set>
                                    <p:anim calcmode="lin" valueType="num">
                                      <p:cBhvr>
                                        <p:cTn id="15" dur="500" fill="hold"/>
                                        <p:tgtEl>
                                          <p:spTgt spid="8601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601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601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6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86019"/>
                        </p:tgtEl>
                        <p:attrNameLst>
                          <p:attrName>style.visibility</p:attrName>
                        </p:attrNameLst>
                      </p:cBhvr>
                      <p:to>
                        <p:strVal val="visible"/>
                      </p:to>
                    </p:set>
                    <p:anim calcmode="lin" valueType="num">
                      <p:cBhvr>
                        <p:cTn dur="500" fill="hold"/>
                        <p:tgtEl>
                          <p:spTgt spid="86019"/>
                        </p:tgtEl>
                        <p:attrNameLst>
                          <p:attrName>ppt_w</p:attrName>
                        </p:attrNameLst>
                      </p:cBhvr>
                      <p:tavLst>
                        <p:tav tm="0">
                          <p:val>
                            <p:fltVal val="0"/>
                          </p:val>
                        </p:tav>
                        <p:tav tm="100000">
                          <p:val>
                            <p:strVal val="#ppt_w"/>
                          </p:val>
                        </p:tav>
                      </p:tavLst>
                    </p:anim>
                    <p:anim calcmode="lin" valueType="num">
                      <p:cBhvr>
                        <p:cTn dur="500" fill="hold"/>
                        <p:tgtEl>
                          <p:spTgt spid="86019"/>
                        </p:tgtEl>
                        <p:attrNameLst>
                          <p:attrName>ppt_h</p:attrName>
                        </p:attrNameLst>
                      </p:cBhvr>
                      <p:tavLst>
                        <p:tav tm="0">
                          <p:val>
                            <p:fltVal val="0"/>
                          </p:val>
                        </p:tav>
                        <p:tav tm="100000">
                          <p:val>
                            <p:strVal val="#ppt_h"/>
                          </p:val>
                        </p:tav>
                      </p:tavLst>
                    </p:anim>
                    <p:anim calcmode="lin" valueType="num">
                      <p:cBhvr>
                        <p:cTn dur="500" fill="hold"/>
                        <p:tgtEl>
                          <p:spTgt spid="86019"/>
                        </p:tgtEl>
                        <p:attrNameLst>
                          <p:attrName>style.rotation</p:attrName>
                        </p:attrNameLst>
                      </p:cBhvr>
                      <p:tavLst>
                        <p:tav tm="0">
                          <p:val>
                            <p:fltVal val="360"/>
                          </p:val>
                        </p:tav>
                        <p:tav tm="100000">
                          <p:val>
                            <p:fltVal val="0"/>
                          </p:val>
                        </p:tav>
                      </p:tavLst>
                    </p:anim>
                    <p:animEffect transition="in" filter="fade">
                      <p:cBhvr>
                        <p:cTn dur="500"/>
                        <p:tgtEl>
                          <p:spTgt spid="86019"/>
                        </p:tgtEl>
                      </p:cBhvr>
                    </p:animEffect>
                  </p:childTnLst>
                </p:cTn>
              </p:par>
            </p:tnLst>
          </p:tmpl>
        </p:tmplLst>
      </p:bldP>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3470A406-72A8-4E5A-85F3-7EFEE9F4919A}" type="slidenum">
              <a:rPr lang="en-CA"/>
              <a:pPr/>
              <a:t>‹#›</a:t>
            </a:fld>
            <a:endParaRPr lang="en-CA"/>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B82DCA95-5F10-4DAC-9CC1-63E1C640D589}"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56FE42DC-6813-4EAB-8B45-775357D9C03B}" type="slidenum">
              <a:rPr lang="en-CA"/>
              <a:pPr/>
              <a:t>‹#›</a:t>
            </a:fld>
            <a:endParaRPr lang="en-C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34026CC3-E6D0-48A0-BA1D-ECA1265CB700}" type="slidenum">
              <a:rPr lang="en-CA"/>
              <a:pPr/>
              <a:t>‹#›</a:t>
            </a:fld>
            <a:endParaRPr lang="en-CA"/>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lvl1pPr>
              <a:defRPr/>
            </a:lvl1pPr>
          </a:lstStyle>
          <a:p>
            <a:endParaRPr lang="en-CA"/>
          </a:p>
        </p:txBody>
      </p:sp>
      <p:sp>
        <p:nvSpPr>
          <p:cNvPr id="8" name="Poraštės vietos rezervavimo ženklas 7"/>
          <p:cNvSpPr>
            <a:spLocks noGrp="1"/>
          </p:cNvSpPr>
          <p:nvPr>
            <p:ph type="ftr" sz="quarter" idx="11"/>
          </p:nvPr>
        </p:nvSpPr>
        <p:spPr/>
        <p:txBody>
          <a:bodyPr/>
          <a:lstStyle>
            <a:lvl1pPr>
              <a:defRPr/>
            </a:lvl1pPr>
          </a:lstStyle>
          <a:p>
            <a:endParaRPr lang="en-CA"/>
          </a:p>
        </p:txBody>
      </p:sp>
      <p:sp>
        <p:nvSpPr>
          <p:cNvPr id="9" name="Skaidrės numerio vietos rezervavimo ženklas 8"/>
          <p:cNvSpPr>
            <a:spLocks noGrp="1"/>
          </p:cNvSpPr>
          <p:nvPr>
            <p:ph type="sldNum" sz="quarter" idx="12"/>
          </p:nvPr>
        </p:nvSpPr>
        <p:spPr/>
        <p:txBody>
          <a:bodyPr/>
          <a:lstStyle>
            <a:lvl1pPr>
              <a:defRPr/>
            </a:lvl1pPr>
          </a:lstStyle>
          <a:p>
            <a:fld id="{373EF60C-4E18-4524-A3BD-1E1F6E860F3B}" type="slidenum">
              <a:rPr lang="en-CA"/>
              <a:pPr/>
              <a:t>‹#›</a:t>
            </a:fld>
            <a:endParaRPr lang="en-CA"/>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lvl1pPr>
              <a:defRPr/>
            </a:lvl1pPr>
          </a:lstStyle>
          <a:p>
            <a:endParaRPr lang="en-CA"/>
          </a:p>
        </p:txBody>
      </p:sp>
      <p:sp>
        <p:nvSpPr>
          <p:cNvPr id="4" name="Poraštės vietos rezervavimo ženklas 3"/>
          <p:cNvSpPr>
            <a:spLocks noGrp="1"/>
          </p:cNvSpPr>
          <p:nvPr>
            <p:ph type="ftr" sz="quarter" idx="11"/>
          </p:nvPr>
        </p:nvSpPr>
        <p:spPr/>
        <p:txBody>
          <a:bodyPr/>
          <a:lstStyle>
            <a:lvl1pPr>
              <a:defRPr/>
            </a:lvl1pPr>
          </a:lstStyle>
          <a:p>
            <a:endParaRPr lang="en-CA"/>
          </a:p>
        </p:txBody>
      </p:sp>
      <p:sp>
        <p:nvSpPr>
          <p:cNvPr id="5" name="Skaidrės numerio vietos rezervavimo ženklas 4"/>
          <p:cNvSpPr>
            <a:spLocks noGrp="1"/>
          </p:cNvSpPr>
          <p:nvPr>
            <p:ph type="sldNum" sz="quarter" idx="12"/>
          </p:nvPr>
        </p:nvSpPr>
        <p:spPr/>
        <p:txBody>
          <a:bodyPr/>
          <a:lstStyle>
            <a:lvl1pPr>
              <a:defRPr/>
            </a:lvl1pPr>
          </a:lstStyle>
          <a:p>
            <a:fld id="{9DEA7063-B792-4EC3-A1CF-238422BD1939}" type="slidenum">
              <a:rPr lang="en-CA"/>
              <a:pPr/>
              <a:t>‹#›</a:t>
            </a:fld>
            <a:endParaRPr lang="en-CA"/>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lvl1pPr>
              <a:defRPr/>
            </a:lvl1pPr>
          </a:lstStyle>
          <a:p>
            <a:endParaRPr lang="en-CA"/>
          </a:p>
        </p:txBody>
      </p:sp>
      <p:sp>
        <p:nvSpPr>
          <p:cNvPr id="3" name="Poraštės vietos rezervavimo ženklas 2"/>
          <p:cNvSpPr>
            <a:spLocks noGrp="1"/>
          </p:cNvSpPr>
          <p:nvPr>
            <p:ph type="ftr" sz="quarter" idx="11"/>
          </p:nvPr>
        </p:nvSpPr>
        <p:spPr/>
        <p:txBody>
          <a:bodyPr/>
          <a:lstStyle>
            <a:lvl1pPr>
              <a:defRPr/>
            </a:lvl1pPr>
          </a:lstStyle>
          <a:p>
            <a:endParaRPr lang="en-CA"/>
          </a:p>
        </p:txBody>
      </p:sp>
      <p:sp>
        <p:nvSpPr>
          <p:cNvPr id="4" name="Skaidrės numerio vietos rezervavimo ženklas 3"/>
          <p:cNvSpPr>
            <a:spLocks noGrp="1"/>
          </p:cNvSpPr>
          <p:nvPr>
            <p:ph type="sldNum" sz="quarter" idx="12"/>
          </p:nvPr>
        </p:nvSpPr>
        <p:spPr/>
        <p:txBody>
          <a:bodyPr/>
          <a:lstStyle>
            <a:lvl1pPr>
              <a:defRPr/>
            </a:lvl1pPr>
          </a:lstStyle>
          <a:p>
            <a:fld id="{87B01F25-AEF1-487A-AE84-5283CFE53D65}" type="slidenum">
              <a:rPr lang="en-CA"/>
              <a:pPr/>
              <a:t>‹#›</a:t>
            </a:fld>
            <a:endParaRPr lang="en-CA"/>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D861C2F6-766F-44B2-8338-A7A430527A36}" type="slidenum">
              <a:rPr lang="en-CA"/>
              <a:pPr/>
              <a:t>‹#›</a:t>
            </a:fld>
            <a:endParaRPr lang="en-CA"/>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9CBDEB25-2DD7-4DD3-BA00-21C7EA266C6A}" type="slidenum">
              <a:rPr lang="en-CA"/>
              <a:pPr/>
              <a:t>‹#›</a:t>
            </a:fld>
            <a:endParaRPr lang="en-CA"/>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4A7C5323-2D03-45C3-B4A8-623630E53F79}" type="slidenum">
              <a:rPr lang="en-CA"/>
              <a:pPr/>
              <a:t>‹#›</a:t>
            </a:fld>
            <a:endParaRPr lang="en-CA"/>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573838" y="304800"/>
            <a:ext cx="2001837" cy="5715000"/>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566738" y="304800"/>
            <a:ext cx="5854700" cy="5715000"/>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lvl1pPr>
              <a:defRPr/>
            </a:lvl1pPr>
          </a:lstStyle>
          <a:p>
            <a:endParaRPr lang="en-CA"/>
          </a:p>
        </p:txBody>
      </p:sp>
      <p:sp>
        <p:nvSpPr>
          <p:cNvPr id="5" name="Poraštės vietos rezervavimo ženklas 4"/>
          <p:cNvSpPr>
            <a:spLocks noGrp="1"/>
          </p:cNvSpPr>
          <p:nvPr>
            <p:ph type="ftr" sz="quarter" idx="11"/>
          </p:nvPr>
        </p:nvSpPr>
        <p:spPr/>
        <p:txBody>
          <a:bodyPr/>
          <a:lstStyle>
            <a:lvl1pPr>
              <a:defRPr/>
            </a:lvl1pPr>
          </a:lstStyle>
          <a:p>
            <a:endParaRPr lang="en-CA"/>
          </a:p>
        </p:txBody>
      </p:sp>
      <p:sp>
        <p:nvSpPr>
          <p:cNvPr id="6" name="Skaidrės numerio vietos rezervavimo ženklas 5"/>
          <p:cNvSpPr>
            <a:spLocks noGrp="1"/>
          </p:cNvSpPr>
          <p:nvPr>
            <p:ph type="sldNum" sz="quarter" idx="12"/>
          </p:nvPr>
        </p:nvSpPr>
        <p:spPr/>
        <p:txBody>
          <a:bodyPr/>
          <a:lstStyle>
            <a:lvl1pPr>
              <a:defRPr/>
            </a:lvl1pPr>
          </a:lstStyle>
          <a:p>
            <a:fld id="{3D95D5BB-C05A-4B63-B686-8CF3726DACB8}"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C8D2E8F6-5F0D-45FA-9491-B9E54A2864A6}"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lvl1pPr>
              <a:defRPr/>
            </a:lvl1pPr>
          </a:lstStyle>
          <a:p>
            <a:endParaRPr lang="en-CA"/>
          </a:p>
        </p:txBody>
      </p:sp>
      <p:sp>
        <p:nvSpPr>
          <p:cNvPr id="6" name="Poraštės vietos rezervavimo ženklas 5"/>
          <p:cNvSpPr>
            <a:spLocks noGrp="1"/>
          </p:cNvSpPr>
          <p:nvPr>
            <p:ph type="ftr" sz="quarter" idx="11"/>
          </p:nvPr>
        </p:nvSpPr>
        <p:spPr/>
        <p:txBody>
          <a:bodyPr/>
          <a:lstStyle>
            <a:lvl1pPr>
              <a:defRPr/>
            </a:lvl1pPr>
          </a:lstStyle>
          <a:p>
            <a:endParaRPr lang="en-CA"/>
          </a:p>
        </p:txBody>
      </p:sp>
      <p:sp>
        <p:nvSpPr>
          <p:cNvPr id="7" name="Skaidrės numerio vietos rezervavimo ženklas 6"/>
          <p:cNvSpPr>
            <a:spLocks noGrp="1"/>
          </p:cNvSpPr>
          <p:nvPr>
            <p:ph type="sldNum" sz="quarter" idx="12"/>
          </p:nvPr>
        </p:nvSpPr>
        <p:spPr/>
        <p:txBody>
          <a:bodyPr/>
          <a:lstStyle>
            <a:lvl1pPr>
              <a:defRPr/>
            </a:lvl1pPr>
          </a:lstStyle>
          <a:p>
            <a:fld id="{C6C19CF6-38BC-4C6D-9B70-38730E13A43E}"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4000" cy="6934200"/>
            <a:chOff x="0" y="0"/>
            <a:chExt cx="5760" cy="4368"/>
          </a:xfrm>
        </p:grpSpPr>
        <p:sp>
          <p:nvSpPr>
            <p:cNvPr id="2457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lt-LT"/>
            </a:p>
          </p:txBody>
        </p:sp>
        <p:sp>
          <p:nvSpPr>
            <p:cNvPr id="2458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458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458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458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lt-LT"/>
            </a:p>
          </p:txBody>
        </p:sp>
        <p:sp>
          <p:nvSpPr>
            <p:cNvPr id="2458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458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458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458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lt-LT"/>
            </a:p>
          </p:txBody>
        </p:sp>
        <p:sp>
          <p:nvSpPr>
            <p:cNvPr id="2458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lt-LT"/>
            </a:p>
          </p:txBody>
        </p:sp>
        <p:sp>
          <p:nvSpPr>
            <p:cNvPr id="2458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lt-LT"/>
            </a:p>
          </p:txBody>
        </p:sp>
        <p:sp>
          <p:nvSpPr>
            <p:cNvPr id="2459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lt-LT"/>
            </a:p>
          </p:txBody>
        </p:sp>
        <p:sp>
          <p:nvSpPr>
            <p:cNvPr id="2459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lt-LT"/>
            </a:p>
          </p:txBody>
        </p:sp>
        <p:sp>
          <p:nvSpPr>
            <p:cNvPr id="2459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lt-LT"/>
            </a:p>
          </p:txBody>
        </p:sp>
        <p:sp>
          <p:nvSpPr>
            <p:cNvPr id="2459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lt-LT"/>
            </a:p>
          </p:txBody>
        </p:sp>
        <p:sp>
          <p:nvSpPr>
            <p:cNvPr id="2459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sp>
          <p:nvSpPr>
            <p:cNvPr id="2459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lt-LT"/>
            </a:p>
          </p:txBody>
        </p:sp>
        <p:sp>
          <p:nvSpPr>
            <p:cNvPr id="2459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lt-LT"/>
            </a:p>
          </p:txBody>
        </p:sp>
      </p:grpSp>
      <p:sp>
        <p:nvSpPr>
          <p:cNvPr id="2459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2459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459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CA"/>
          </a:p>
        </p:txBody>
      </p:sp>
      <p:sp>
        <p:nvSpPr>
          <p:cNvPr id="2460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CA"/>
          </a:p>
        </p:txBody>
      </p:sp>
      <p:sp>
        <p:nvSpPr>
          <p:cNvPr id="2460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DA8AF59F-B26E-4684-95DC-7543922F7ABF}" type="slidenum">
              <a:rPr lang="en-CA"/>
              <a:pPr/>
              <a:t>‹#›</a:t>
            </a:fld>
            <a:endParaRPr lang="en-CA"/>
          </a:p>
        </p:txBody>
      </p:sp>
    </p:spTree>
  </p:cSld>
  <p:clrMap bg1="dk2" tx1="lt1" bg2="dk1" tx2="lt2" accent1="accent1" accent2="accent2" accent3="accent3" accent4="accent4" accent5="accent5" accent6="accent6" hlink="hlink" folHlink="folHlink"/>
  <p:sldLayoutIdLst>
    <p:sldLayoutId id="2147483664"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4597"/>
                                        </p:tgtEl>
                                        <p:attrNameLst>
                                          <p:attrName>style.visibility</p:attrName>
                                        </p:attrNameLst>
                                      </p:cBhvr>
                                      <p:to>
                                        <p:strVal val="visible"/>
                                      </p:to>
                                    </p:set>
                                    <p:anim calcmode="lin" valueType="num">
                                      <p:cBhvr>
                                        <p:cTn id="7" dur="500" fill="hold"/>
                                        <p:tgtEl>
                                          <p:spTgt spid="24597"/>
                                        </p:tgtEl>
                                        <p:attrNameLst>
                                          <p:attrName>ppt_w</p:attrName>
                                        </p:attrNameLst>
                                      </p:cBhvr>
                                      <p:tavLst>
                                        <p:tav tm="0">
                                          <p:val>
                                            <p:fltVal val="0"/>
                                          </p:val>
                                        </p:tav>
                                        <p:tav tm="100000">
                                          <p:val>
                                            <p:strVal val="#ppt_w"/>
                                          </p:val>
                                        </p:tav>
                                      </p:tavLst>
                                    </p:anim>
                                    <p:anim calcmode="lin" valueType="num">
                                      <p:cBhvr>
                                        <p:cTn id="8" dur="500" fill="hold"/>
                                        <p:tgtEl>
                                          <p:spTgt spid="24597"/>
                                        </p:tgtEl>
                                        <p:attrNameLst>
                                          <p:attrName>ppt_h</p:attrName>
                                        </p:attrNameLst>
                                      </p:cBhvr>
                                      <p:tavLst>
                                        <p:tav tm="0">
                                          <p:val>
                                            <p:fltVal val="0"/>
                                          </p:val>
                                        </p:tav>
                                        <p:tav tm="100000">
                                          <p:val>
                                            <p:strVal val="#ppt_h"/>
                                          </p:val>
                                        </p:tav>
                                      </p:tavLst>
                                    </p:anim>
                                    <p:anim calcmode="lin" valueType="num">
                                      <p:cBhvr>
                                        <p:cTn id="9" dur="500" fill="hold"/>
                                        <p:tgtEl>
                                          <p:spTgt spid="24597"/>
                                        </p:tgtEl>
                                        <p:attrNameLst>
                                          <p:attrName>style.rotation</p:attrName>
                                        </p:attrNameLst>
                                      </p:cBhvr>
                                      <p:tavLst>
                                        <p:tav tm="0">
                                          <p:val>
                                            <p:fltVal val="360"/>
                                          </p:val>
                                        </p:tav>
                                        <p:tav tm="100000">
                                          <p:val>
                                            <p:fltVal val="0"/>
                                          </p:val>
                                        </p:tav>
                                      </p:tavLst>
                                    </p:anim>
                                    <p:animEffect transition="in" filter="fade">
                                      <p:cBhvr>
                                        <p:cTn id="10" dur="500"/>
                                        <p:tgtEl>
                                          <p:spTgt spid="24597"/>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4598">
                                            <p:txEl>
                                              <p:pRg st="0" end="0"/>
                                            </p:txEl>
                                          </p:spTgt>
                                        </p:tgtEl>
                                        <p:attrNameLst>
                                          <p:attrName>style.visibility</p:attrName>
                                        </p:attrNameLst>
                                      </p:cBhvr>
                                      <p:to>
                                        <p:strVal val="visible"/>
                                      </p:to>
                                    </p:set>
                                    <p:anim calcmode="lin" valueType="num">
                                      <p:cBhvr>
                                        <p:cTn id="15" dur="500" fill="hold"/>
                                        <p:tgtEl>
                                          <p:spTgt spid="2459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598">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4598">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4598">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24598">
                                            <p:txEl>
                                              <p:pRg st="1" end="1"/>
                                            </p:txEl>
                                          </p:spTgt>
                                        </p:tgtEl>
                                        <p:attrNameLst>
                                          <p:attrName>style.visibility</p:attrName>
                                        </p:attrNameLst>
                                      </p:cBhvr>
                                      <p:to>
                                        <p:strVal val="visible"/>
                                      </p:to>
                                    </p:set>
                                    <p:anim calcmode="lin" valueType="num">
                                      <p:cBhvr>
                                        <p:cTn id="21" dur="500" fill="hold"/>
                                        <p:tgtEl>
                                          <p:spTgt spid="2459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4598">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24598">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24598">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24598">
                                            <p:txEl>
                                              <p:pRg st="2" end="2"/>
                                            </p:txEl>
                                          </p:spTgt>
                                        </p:tgtEl>
                                        <p:attrNameLst>
                                          <p:attrName>style.visibility</p:attrName>
                                        </p:attrNameLst>
                                      </p:cBhvr>
                                      <p:to>
                                        <p:strVal val="visible"/>
                                      </p:to>
                                    </p:set>
                                    <p:anim calcmode="lin" valueType="num">
                                      <p:cBhvr>
                                        <p:cTn id="27" dur="500" fill="hold"/>
                                        <p:tgtEl>
                                          <p:spTgt spid="2459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4598">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24598">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24598">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24598">
                                            <p:txEl>
                                              <p:pRg st="3" end="3"/>
                                            </p:txEl>
                                          </p:spTgt>
                                        </p:tgtEl>
                                        <p:attrNameLst>
                                          <p:attrName>style.visibility</p:attrName>
                                        </p:attrNameLst>
                                      </p:cBhvr>
                                      <p:to>
                                        <p:strVal val="visible"/>
                                      </p:to>
                                    </p:set>
                                    <p:anim calcmode="lin" valueType="num">
                                      <p:cBhvr>
                                        <p:cTn id="33" dur="500" fill="hold"/>
                                        <p:tgtEl>
                                          <p:spTgt spid="24598">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4598">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24598">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24598">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24598">
                                            <p:txEl>
                                              <p:pRg st="4" end="4"/>
                                            </p:txEl>
                                          </p:spTgt>
                                        </p:tgtEl>
                                        <p:attrNameLst>
                                          <p:attrName>style.visibility</p:attrName>
                                        </p:attrNameLst>
                                      </p:cBhvr>
                                      <p:to>
                                        <p:strVal val="visible"/>
                                      </p:to>
                                    </p:set>
                                    <p:anim calcmode="lin" valueType="num">
                                      <p:cBhvr>
                                        <p:cTn id="39" dur="500" fill="hold"/>
                                        <p:tgtEl>
                                          <p:spTgt spid="24598">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4598">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4598">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245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7" grpId="0"/>
      <p:bldP spid="24598"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24598"/>
                        </p:tgtEl>
                        <p:attrNameLst>
                          <p:attrName>style.visibility</p:attrName>
                        </p:attrNameLst>
                      </p:cBhvr>
                      <p:to>
                        <p:strVal val="visible"/>
                      </p:to>
                    </p:set>
                    <p:anim calcmode="lin" valueType="num">
                      <p:cBhvr>
                        <p:cTn dur="500" fill="hold"/>
                        <p:tgtEl>
                          <p:spTgt spid="24598"/>
                        </p:tgtEl>
                        <p:attrNameLst>
                          <p:attrName>ppt_w</p:attrName>
                        </p:attrNameLst>
                      </p:cBhvr>
                      <p:tavLst>
                        <p:tav tm="0">
                          <p:val>
                            <p:fltVal val="0"/>
                          </p:val>
                        </p:tav>
                        <p:tav tm="100000">
                          <p:val>
                            <p:strVal val="#ppt_w"/>
                          </p:val>
                        </p:tav>
                      </p:tavLst>
                    </p:anim>
                    <p:anim calcmode="lin" valueType="num">
                      <p:cBhvr>
                        <p:cTn dur="500" fill="hold"/>
                        <p:tgtEl>
                          <p:spTgt spid="24598"/>
                        </p:tgtEl>
                        <p:attrNameLst>
                          <p:attrName>ppt_h</p:attrName>
                        </p:attrNameLst>
                      </p:cBhvr>
                      <p:tavLst>
                        <p:tav tm="0">
                          <p:val>
                            <p:fltVal val="0"/>
                          </p:val>
                        </p:tav>
                        <p:tav tm="100000">
                          <p:val>
                            <p:strVal val="#ppt_h"/>
                          </p:val>
                        </p:tav>
                      </p:tavLst>
                    </p:anim>
                    <p:anim calcmode="lin" valueType="num">
                      <p:cBhvr>
                        <p:cTn dur="500" fill="hold"/>
                        <p:tgtEl>
                          <p:spTgt spid="24598"/>
                        </p:tgtEl>
                        <p:attrNameLst>
                          <p:attrName>style.rotation</p:attrName>
                        </p:attrNameLst>
                      </p:cBhvr>
                      <p:tavLst>
                        <p:tav tm="0">
                          <p:val>
                            <p:fltVal val="360"/>
                          </p:val>
                        </p:tav>
                        <p:tav tm="100000">
                          <p:val>
                            <p:fltVal val="0"/>
                          </p:val>
                        </p:tav>
                      </p:tavLst>
                    </p:anim>
                    <p:animEffect transition="in" filter="fade">
                      <p:cBhvr>
                        <p:cTn dur="500"/>
                        <p:tgtEl>
                          <p:spTgt spid="24598"/>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24598"/>
                        </p:tgtEl>
                        <p:attrNameLst>
                          <p:attrName>style.visibility</p:attrName>
                        </p:attrNameLst>
                      </p:cBhvr>
                      <p:to>
                        <p:strVal val="visible"/>
                      </p:to>
                    </p:set>
                    <p:anim calcmode="lin" valueType="num">
                      <p:cBhvr>
                        <p:cTn dur="500" fill="hold"/>
                        <p:tgtEl>
                          <p:spTgt spid="24598"/>
                        </p:tgtEl>
                        <p:attrNameLst>
                          <p:attrName>ppt_w</p:attrName>
                        </p:attrNameLst>
                      </p:cBhvr>
                      <p:tavLst>
                        <p:tav tm="0">
                          <p:val>
                            <p:fltVal val="0"/>
                          </p:val>
                        </p:tav>
                        <p:tav tm="100000">
                          <p:val>
                            <p:strVal val="#ppt_w"/>
                          </p:val>
                        </p:tav>
                      </p:tavLst>
                    </p:anim>
                    <p:anim calcmode="lin" valueType="num">
                      <p:cBhvr>
                        <p:cTn dur="500" fill="hold"/>
                        <p:tgtEl>
                          <p:spTgt spid="24598"/>
                        </p:tgtEl>
                        <p:attrNameLst>
                          <p:attrName>ppt_h</p:attrName>
                        </p:attrNameLst>
                      </p:cBhvr>
                      <p:tavLst>
                        <p:tav tm="0">
                          <p:val>
                            <p:fltVal val="0"/>
                          </p:val>
                        </p:tav>
                        <p:tav tm="100000">
                          <p:val>
                            <p:strVal val="#ppt_h"/>
                          </p:val>
                        </p:tav>
                      </p:tavLst>
                    </p:anim>
                    <p:anim calcmode="lin" valueType="num">
                      <p:cBhvr>
                        <p:cTn dur="500" fill="hold"/>
                        <p:tgtEl>
                          <p:spTgt spid="24598"/>
                        </p:tgtEl>
                        <p:attrNameLst>
                          <p:attrName>style.rotation</p:attrName>
                        </p:attrNameLst>
                      </p:cBhvr>
                      <p:tavLst>
                        <p:tav tm="0">
                          <p:val>
                            <p:fltVal val="360"/>
                          </p:val>
                        </p:tav>
                        <p:tav tm="100000">
                          <p:val>
                            <p:fltVal val="0"/>
                          </p:val>
                        </p:tav>
                      </p:tavLst>
                    </p:anim>
                    <p:animEffect transition="in" filter="fade">
                      <p:cBhvr>
                        <p:cTn dur="500"/>
                        <p:tgtEl>
                          <p:spTgt spid="24598"/>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24598"/>
                        </p:tgtEl>
                        <p:attrNameLst>
                          <p:attrName>style.visibility</p:attrName>
                        </p:attrNameLst>
                      </p:cBhvr>
                      <p:to>
                        <p:strVal val="visible"/>
                      </p:to>
                    </p:set>
                    <p:anim calcmode="lin" valueType="num">
                      <p:cBhvr>
                        <p:cTn dur="500" fill="hold"/>
                        <p:tgtEl>
                          <p:spTgt spid="24598"/>
                        </p:tgtEl>
                        <p:attrNameLst>
                          <p:attrName>ppt_w</p:attrName>
                        </p:attrNameLst>
                      </p:cBhvr>
                      <p:tavLst>
                        <p:tav tm="0">
                          <p:val>
                            <p:fltVal val="0"/>
                          </p:val>
                        </p:tav>
                        <p:tav tm="100000">
                          <p:val>
                            <p:strVal val="#ppt_w"/>
                          </p:val>
                        </p:tav>
                      </p:tavLst>
                    </p:anim>
                    <p:anim calcmode="lin" valueType="num">
                      <p:cBhvr>
                        <p:cTn dur="500" fill="hold"/>
                        <p:tgtEl>
                          <p:spTgt spid="24598"/>
                        </p:tgtEl>
                        <p:attrNameLst>
                          <p:attrName>ppt_h</p:attrName>
                        </p:attrNameLst>
                      </p:cBhvr>
                      <p:tavLst>
                        <p:tav tm="0">
                          <p:val>
                            <p:fltVal val="0"/>
                          </p:val>
                        </p:tav>
                        <p:tav tm="100000">
                          <p:val>
                            <p:strVal val="#ppt_h"/>
                          </p:val>
                        </p:tav>
                      </p:tavLst>
                    </p:anim>
                    <p:anim calcmode="lin" valueType="num">
                      <p:cBhvr>
                        <p:cTn dur="500" fill="hold"/>
                        <p:tgtEl>
                          <p:spTgt spid="24598"/>
                        </p:tgtEl>
                        <p:attrNameLst>
                          <p:attrName>style.rotation</p:attrName>
                        </p:attrNameLst>
                      </p:cBhvr>
                      <p:tavLst>
                        <p:tav tm="0">
                          <p:val>
                            <p:fltVal val="360"/>
                          </p:val>
                        </p:tav>
                        <p:tav tm="100000">
                          <p:val>
                            <p:fltVal val="0"/>
                          </p:val>
                        </p:tav>
                      </p:tavLst>
                    </p:anim>
                    <p:animEffect transition="in" filter="fade">
                      <p:cBhvr>
                        <p:cTn dur="500"/>
                        <p:tgtEl>
                          <p:spTgt spid="24598"/>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24598"/>
                        </p:tgtEl>
                        <p:attrNameLst>
                          <p:attrName>style.visibility</p:attrName>
                        </p:attrNameLst>
                      </p:cBhvr>
                      <p:to>
                        <p:strVal val="visible"/>
                      </p:to>
                    </p:set>
                    <p:anim calcmode="lin" valueType="num">
                      <p:cBhvr>
                        <p:cTn dur="500" fill="hold"/>
                        <p:tgtEl>
                          <p:spTgt spid="24598"/>
                        </p:tgtEl>
                        <p:attrNameLst>
                          <p:attrName>ppt_w</p:attrName>
                        </p:attrNameLst>
                      </p:cBhvr>
                      <p:tavLst>
                        <p:tav tm="0">
                          <p:val>
                            <p:fltVal val="0"/>
                          </p:val>
                        </p:tav>
                        <p:tav tm="100000">
                          <p:val>
                            <p:strVal val="#ppt_w"/>
                          </p:val>
                        </p:tav>
                      </p:tavLst>
                    </p:anim>
                    <p:anim calcmode="lin" valueType="num">
                      <p:cBhvr>
                        <p:cTn dur="500" fill="hold"/>
                        <p:tgtEl>
                          <p:spTgt spid="24598"/>
                        </p:tgtEl>
                        <p:attrNameLst>
                          <p:attrName>ppt_h</p:attrName>
                        </p:attrNameLst>
                      </p:cBhvr>
                      <p:tavLst>
                        <p:tav tm="0">
                          <p:val>
                            <p:fltVal val="0"/>
                          </p:val>
                        </p:tav>
                        <p:tav tm="100000">
                          <p:val>
                            <p:strVal val="#ppt_h"/>
                          </p:val>
                        </p:tav>
                      </p:tavLst>
                    </p:anim>
                    <p:anim calcmode="lin" valueType="num">
                      <p:cBhvr>
                        <p:cTn dur="500" fill="hold"/>
                        <p:tgtEl>
                          <p:spTgt spid="24598"/>
                        </p:tgtEl>
                        <p:attrNameLst>
                          <p:attrName>style.rotation</p:attrName>
                        </p:attrNameLst>
                      </p:cBhvr>
                      <p:tavLst>
                        <p:tav tm="0">
                          <p:val>
                            <p:fltVal val="360"/>
                          </p:val>
                        </p:tav>
                        <p:tav tm="100000">
                          <p:val>
                            <p:fltVal val="0"/>
                          </p:val>
                        </p:tav>
                      </p:tavLst>
                    </p:anim>
                    <p:animEffect transition="in" filter="fade">
                      <p:cBhvr>
                        <p:cTn dur="500"/>
                        <p:tgtEl>
                          <p:spTgt spid="24598"/>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24598"/>
                        </p:tgtEl>
                        <p:attrNameLst>
                          <p:attrName>style.visibility</p:attrName>
                        </p:attrNameLst>
                      </p:cBhvr>
                      <p:to>
                        <p:strVal val="visible"/>
                      </p:to>
                    </p:set>
                    <p:anim calcmode="lin" valueType="num">
                      <p:cBhvr>
                        <p:cTn dur="500" fill="hold"/>
                        <p:tgtEl>
                          <p:spTgt spid="24598"/>
                        </p:tgtEl>
                        <p:attrNameLst>
                          <p:attrName>ppt_w</p:attrName>
                        </p:attrNameLst>
                      </p:cBhvr>
                      <p:tavLst>
                        <p:tav tm="0">
                          <p:val>
                            <p:fltVal val="0"/>
                          </p:val>
                        </p:tav>
                        <p:tav tm="100000">
                          <p:val>
                            <p:strVal val="#ppt_w"/>
                          </p:val>
                        </p:tav>
                      </p:tavLst>
                    </p:anim>
                    <p:anim calcmode="lin" valueType="num">
                      <p:cBhvr>
                        <p:cTn dur="500" fill="hold"/>
                        <p:tgtEl>
                          <p:spTgt spid="24598"/>
                        </p:tgtEl>
                        <p:attrNameLst>
                          <p:attrName>ppt_h</p:attrName>
                        </p:attrNameLst>
                      </p:cBhvr>
                      <p:tavLst>
                        <p:tav tm="0">
                          <p:val>
                            <p:fltVal val="0"/>
                          </p:val>
                        </p:tav>
                        <p:tav tm="100000">
                          <p:val>
                            <p:strVal val="#ppt_h"/>
                          </p:val>
                        </p:tav>
                      </p:tavLst>
                    </p:anim>
                    <p:anim calcmode="lin" valueType="num">
                      <p:cBhvr>
                        <p:cTn dur="500" fill="hold"/>
                        <p:tgtEl>
                          <p:spTgt spid="24598"/>
                        </p:tgtEl>
                        <p:attrNameLst>
                          <p:attrName>style.rotation</p:attrName>
                        </p:attrNameLst>
                      </p:cBhvr>
                      <p:tavLst>
                        <p:tav tm="0">
                          <p:val>
                            <p:fltVal val="360"/>
                          </p:val>
                        </p:tav>
                        <p:tav tm="100000">
                          <p:val>
                            <p:fltVal val="0"/>
                          </p:val>
                        </p:tav>
                      </p:tavLst>
                    </p:anim>
                    <p:animEffect transition="in" filter="fade">
                      <p:cBhvr>
                        <p:cTn dur="500"/>
                        <p:tgtEl>
                          <p:spTgt spid="24598"/>
                        </p:tgtEl>
                      </p:cBhvr>
                    </p:animEffect>
                  </p:childTnLst>
                </p:cTn>
              </p:par>
            </p:tnLst>
          </p:tmpl>
        </p:tmplLst>
      </p:bldP>
    </p:bld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7620000" cy="6858000"/>
            <a:chOff x="0" y="0"/>
            <a:chExt cx="4800" cy="4320"/>
          </a:xfrm>
        </p:grpSpPr>
        <p:grpSp>
          <p:nvGrpSpPr>
            <p:cNvPr id="37891" name="Group 3"/>
            <p:cNvGrpSpPr>
              <a:grpSpLocks/>
            </p:cNvGrpSpPr>
            <p:nvPr userDrawn="1"/>
          </p:nvGrpSpPr>
          <p:grpSpPr bwMode="auto">
            <a:xfrm>
              <a:off x="0" y="0"/>
              <a:ext cx="2016" cy="4320"/>
              <a:chOff x="0" y="0"/>
              <a:chExt cx="2016" cy="4320"/>
            </a:xfrm>
          </p:grpSpPr>
          <p:sp>
            <p:nvSpPr>
              <p:cNvPr id="3789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lt-LT"/>
              </a:p>
            </p:txBody>
          </p:sp>
          <p:sp>
            <p:nvSpPr>
              <p:cNvPr id="3789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lt-LT"/>
              </a:p>
            </p:txBody>
          </p:sp>
        </p:grpSp>
        <p:grpSp>
          <p:nvGrpSpPr>
            <p:cNvPr id="37894" name="Group 6"/>
            <p:cNvGrpSpPr>
              <a:grpSpLocks/>
            </p:cNvGrpSpPr>
            <p:nvPr/>
          </p:nvGrpSpPr>
          <p:grpSpPr bwMode="auto">
            <a:xfrm>
              <a:off x="144" y="1248"/>
              <a:ext cx="4656" cy="201"/>
              <a:chOff x="144" y="1248"/>
              <a:chExt cx="4656" cy="201"/>
            </a:xfrm>
          </p:grpSpPr>
          <p:sp>
            <p:nvSpPr>
              <p:cNvPr id="3789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lt-LT"/>
              </a:p>
            </p:txBody>
          </p:sp>
          <p:sp>
            <p:nvSpPr>
              <p:cNvPr id="3789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lt-LT"/>
              </a:p>
            </p:txBody>
          </p:sp>
        </p:grpSp>
      </p:grpSp>
      <p:sp>
        <p:nvSpPr>
          <p:cNvPr id="3789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3789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3789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endParaRPr lang="en-CA"/>
          </a:p>
        </p:txBody>
      </p:sp>
      <p:sp>
        <p:nvSpPr>
          <p:cNvPr id="3790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en-CA"/>
          </a:p>
        </p:txBody>
      </p:sp>
      <p:sp>
        <p:nvSpPr>
          <p:cNvPr id="3790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mn-lt"/>
              </a:defRPr>
            </a:lvl1pPr>
          </a:lstStyle>
          <a:p>
            <a:fld id="{964F255A-23AF-4C9D-B023-BE415E0D6E3C}"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70"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7897"/>
                                        </p:tgtEl>
                                        <p:attrNameLst>
                                          <p:attrName>style.visibility</p:attrName>
                                        </p:attrNameLst>
                                      </p:cBhvr>
                                      <p:to>
                                        <p:strVal val="visible"/>
                                      </p:to>
                                    </p:set>
                                    <p:anim calcmode="lin" valueType="num">
                                      <p:cBhvr>
                                        <p:cTn id="7" dur="500" fill="hold"/>
                                        <p:tgtEl>
                                          <p:spTgt spid="37897"/>
                                        </p:tgtEl>
                                        <p:attrNameLst>
                                          <p:attrName>ppt_w</p:attrName>
                                        </p:attrNameLst>
                                      </p:cBhvr>
                                      <p:tavLst>
                                        <p:tav tm="0">
                                          <p:val>
                                            <p:fltVal val="0"/>
                                          </p:val>
                                        </p:tav>
                                        <p:tav tm="100000">
                                          <p:val>
                                            <p:strVal val="#ppt_w"/>
                                          </p:val>
                                        </p:tav>
                                      </p:tavLst>
                                    </p:anim>
                                    <p:anim calcmode="lin" valueType="num">
                                      <p:cBhvr>
                                        <p:cTn id="8" dur="500" fill="hold"/>
                                        <p:tgtEl>
                                          <p:spTgt spid="37897"/>
                                        </p:tgtEl>
                                        <p:attrNameLst>
                                          <p:attrName>ppt_h</p:attrName>
                                        </p:attrNameLst>
                                      </p:cBhvr>
                                      <p:tavLst>
                                        <p:tav tm="0">
                                          <p:val>
                                            <p:fltVal val="0"/>
                                          </p:val>
                                        </p:tav>
                                        <p:tav tm="100000">
                                          <p:val>
                                            <p:strVal val="#ppt_h"/>
                                          </p:val>
                                        </p:tav>
                                      </p:tavLst>
                                    </p:anim>
                                    <p:anim calcmode="lin" valueType="num">
                                      <p:cBhvr>
                                        <p:cTn id="9" dur="500" fill="hold"/>
                                        <p:tgtEl>
                                          <p:spTgt spid="37897"/>
                                        </p:tgtEl>
                                        <p:attrNameLst>
                                          <p:attrName>style.rotation</p:attrName>
                                        </p:attrNameLst>
                                      </p:cBhvr>
                                      <p:tavLst>
                                        <p:tav tm="0">
                                          <p:val>
                                            <p:fltVal val="360"/>
                                          </p:val>
                                        </p:tav>
                                        <p:tav tm="100000">
                                          <p:val>
                                            <p:fltVal val="0"/>
                                          </p:val>
                                        </p:tav>
                                      </p:tavLst>
                                    </p:anim>
                                    <p:animEffect transition="in" filter="fade">
                                      <p:cBhvr>
                                        <p:cTn id="10" dur="500"/>
                                        <p:tgtEl>
                                          <p:spTgt spid="37897"/>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7898">
                                            <p:txEl>
                                              <p:pRg st="0" end="0"/>
                                            </p:txEl>
                                          </p:spTgt>
                                        </p:tgtEl>
                                        <p:attrNameLst>
                                          <p:attrName>style.visibility</p:attrName>
                                        </p:attrNameLst>
                                      </p:cBhvr>
                                      <p:to>
                                        <p:strVal val="visible"/>
                                      </p:to>
                                    </p:set>
                                    <p:anim calcmode="lin" valueType="num">
                                      <p:cBhvr>
                                        <p:cTn id="15" dur="500" fill="hold"/>
                                        <p:tgtEl>
                                          <p:spTgt spid="3789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7898">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7898">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7898">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37898">
                                            <p:txEl>
                                              <p:pRg st="1" end="1"/>
                                            </p:txEl>
                                          </p:spTgt>
                                        </p:tgtEl>
                                        <p:attrNameLst>
                                          <p:attrName>style.visibility</p:attrName>
                                        </p:attrNameLst>
                                      </p:cBhvr>
                                      <p:to>
                                        <p:strVal val="visible"/>
                                      </p:to>
                                    </p:set>
                                    <p:anim calcmode="lin" valueType="num">
                                      <p:cBhvr>
                                        <p:cTn id="21" dur="500" fill="hold"/>
                                        <p:tgtEl>
                                          <p:spTgt spid="3789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7898">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37898">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37898">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37898">
                                            <p:txEl>
                                              <p:pRg st="2" end="2"/>
                                            </p:txEl>
                                          </p:spTgt>
                                        </p:tgtEl>
                                        <p:attrNameLst>
                                          <p:attrName>style.visibility</p:attrName>
                                        </p:attrNameLst>
                                      </p:cBhvr>
                                      <p:to>
                                        <p:strVal val="visible"/>
                                      </p:to>
                                    </p:set>
                                    <p:anim calcmode="lin" valueType="num">
                                      <p:cBhvr>
                                        <p:cTn id="27" dur="500" fill="hold"/>
                                        <p:tgtEl>
                                          <p:spTgt spid="3789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7898">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37898">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37898">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37898">
                                            <p:txEl>
                                              <p:pRg st="3" end="3"/>
                                            </p:txEl>
                                          </p:spTgt>
                                        </p:tgtEl>
                                        <p:attrNameLst>
                                          <p:attrName>style.visibility</p:attrName>
                                        </p:attrNameLst>
                                      </p:cBhvr>
                                      <p:to>
                                        <p:strVal val="visible"/>
                                      </p:to>
                                    </p:set>
                                    <p:anim calcmode="lin" valueType="num">
                                      <p:cBhvr>
                                        <p:cTn id="33" dur="500" fill="hold"/>
                                        <p:tgtEl>
                                          <p:spTgt spid="37898">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7898">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37898">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37898">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37898">
                                            <p:txEl>
                                              <p:pRg st="4" end="4"/>
                                            </p:txEl>
                                          </p:spTgt>
                                        </p:tgtEl>
                                        <p:attrNameLst>
                                          <p:attrName>style.visibility</p:attrName>
                                        </p:attrNameLst>
                                      </p:cBhvr>
                                      <p:to>
                                        <p:strVal val="visible"/>
                                      </p:to>
                                    </p:set>
                                    <p:anim calcmode="lin" valueType="num">
                                      <p:cBhvr>
                                        <p:cTn id="39" dur="500" fill="hold"/>
                                        <p:tgtEl>
                                          <p:spTgt spid="37898">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7898">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7898">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78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7" grpId="0"/>
      <p:bldP spid="37898"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37898"/>
                        </p:tgtEl>
                        <p:attrNameLst>
                          <p:attrName>style.visibility</p:attrName>
                        </p:attrNameLst>
                      </p:cBhvr>
                      <p:to>
                        <p:strVal val="visible"/>
                      </p:to>
                    </p:set>
                    <p:anim calcmode="lin" valueType="num">
                      <p:cBhvr>
                        <p:cTn dur="500" fill="hold"/>
                        <p:tgtEl>
                          <p:spTgt spid="37898"/>
                        </p:tgtEl>
                        <p:attrNameLst>
                          <p:attrName>ppt_w</p:attrName>
                        </p:attrNameLst>
                      </p:cBhvr>
                      <p:tavLst>
                        <p:tav tm="0">
                          <p:val>
                            <p:fltVal val="0"/>
                          </p:val>
                        </p:tav>
                        <p:tav tm="100000">
                          <p:val>
                            <p:strVal val="#ppt_w"/>
                          </p:val>
                        </p:tav>
                      </p:tavLst>
                    </p:anim>
                    <p:anim calcmode="lin" valueType="num">
                      <p:cBhvr>
                        <p:cTn dur="500" fill="hold"/>
                        <p:tgtEl>
                          <p:spTgt spid="37898"/>
                        </p:tgtEl>
                        <p:attrNameLst>
                          <p:attrName>ppt_h</p:attrName>
                        </p:attrNameLst>
                      </p:cBhvr>
                      <p:tavLst>
                        <p:tav tm="0">
                          <p:val>
                            <p:fltVal val="0"/>
                          </p:val>
                        </p:tav>
                        <p:tav tm="100000">
                          <p:val>
                            <p:strVal val="#ppt_h"/>
                          </p:val>
                        </p:tav>
                      </p:tavLst>
                    </p:anim>
                    <p:anim calcmode="lin" valueType="num">
                      <p:cBhvr>
                        <p:cTn dur="500" fill="hold"/>
                        <p:tgtEl>
                          <p:spTgt spid="37898"/>
                        </p:tgtEl>
                        <p:attrNameLst>
                          <p:attrName>style.rotation</p:attrName>
                        </p:attrNameLst>
                      </p:cBhvr>
                      <p:tavLst>
                        <p:tav tm="0">
                          <p:val>
                            <p:fltVal val="360"/>
                          </p:val>
                        </p:tav>
                        <p:tav tm="100000">
                          <p:val>
                            <p:fltVal val="0"/>
                          </p:val>
                        </p:tav>
                      </p:tavLst>
                    </p:anim>
                    <p:animEffect transition="in" filter="fade">
                      <p:cBhvr>
                        <p:cTn dur="500"/>
                        <p:tgtEl>
                          <p:spTgt spid="37898"/>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37898"/>
                        </p:tgtEl>
                        <p:attrNameLst>
                          <p:attrName>style.visibility</p:attrName>
                        </p:attrNameLst>
                      </p:cBhvr>
                      <p:to>
                        <p:strVal val="visible"/>
                      </p:to>
                    </p:set>
                    <p:anim calcmode="lin" valueType="num">
                      <p:cBhvr>
                        <p:cTn dur="500" fill="hold"/>
                        <p:tgtEl>
                          <p:spTgt spid="37898"/>
                        </p:tgtEl>
                        <p:attrNameLst>
                          <p:attrName>ppt_w</p:attrName>
                        </p:attrNameLst>
                      </p:cBhvr>
                      <p:tavLst>
                        <p:tav tm="0">
                          <p:val>
                            <p:fltVal val="0"/>
                          </p:val>
                        </p:tav>
                        <p:tav tm="100000">
                          <p:val>
                            <p:strVal val="#ppt_w"/>
                          </p:val>
                        </p:tav>
                      </p:tavLst>
                    </p:anim>
                    <p:anim calcmode="lin" valueType="num">
                      <p:cBhvr>
                        <p:cTn dur="500" fill="hold"/>
                        <p:tgtEl>
                          <p:spTgt spid="37898"/>
                        </p:tgtEl>
                        <p:attrNameLst>
                          <p:attrName>ppt_h</p:attrName>
                        </p:attrNameLst>
                      </p:cBhvr>
                      <p:tavLst>
                        <p:tav tm="0">
                          <p:val>
                            <p:fltVal val="0"/>
                          </p:val>
                        </p:tav>
                        <p:tav tm="100000">
                          <p:val>
                            <p:strVal val="#ppt_h"/>
                          </p:val>
                        </p:tav>
                      </p:tavLst>
                    </p:anim>
                    <p:anim calcmode="lin" valueType="num">
                      <p:cBhvr>
                        <p:cTn dur="500" fill="hold"/>
                        <p:tgtEl>
                          <p:spTgt spid="37898"/>
                        </p:tgtEl>
                        <p:attrNameLst>
                          <p:attrName>style.rotation</p:attrName>
                        </p:attrNameLst>
                      </p:cBhvr>
                      <p:tavLst>
                        <p:tav tm="0">
                          <p:val>
                            <p:fltVal val="360"/>
                          </p:val>
                        </p:tav>
                        <p:tav tm="100000">
                          <p:val>
                            <p:fltVal val="0"/>
                          </p:val>
                        </p:tav>
                      </p:tavLst>
                    </p:anim>
                    <p:animEffect transition="in" filter="fade">
                      <p:cBhvr>
                        <p:cTn dur="500"/>
                        <p:tgtEl>
                          <p:spTgt spid="37898"/>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37898"/>
                        </p:tgtEl>
                        <p:attrNameLst>
                          <p:attrName>style.visibility</p:attrName>
                        </p:attrNameLst>
                      </p:cBhvr>
                      <p:to>
                        <p:strVal val="visible"/>
                      </p:to>
                    </p:set>
                    <p:anim calcmode="lin" valueType="num">
                      <p:cBhvr>
                        <p:cTn dur="500" fill="hold"/>
                        <p:tgtEl>
                          <p:spTgt spid="37898"/>
                        </p:tgtEl>
                        <p:attrNameLst>
                          <p:attrName>ppt_w</p:attrName>
                        </p:attrNameLst>
                      </p:cBhvr>
                      <p:tavLst>
                        <p:tav tm="0">
                          <p:val>
                            <p:fltVal val="0"/>
                          </p:val>
                        </p:tav>
                        <p:tav tm="100000">
                          <p:val>
                            <p:strVal val="#ppt_w"/>
                          </p:val>
                        </p:tav>
                      </p:tavLst>
                    </p:anim>
                    <p:anim calcmode="lin" valueType="num">
                      <p:cBhvr>
                        <p:cTn dur="500" fill="hold"/>
                        <p:tgtEl>
                          <p:spTgt spid="37898"/>
                        </p:tgtEl>
                        <p:attrNameLst>
                          <p:attrName>ppt_h</p:attrName>
                        </p:attrNameLst>
                      </p:cBhvr>
                      <p:tavLst>
                        <p:tav tm="0">
                          <p:val>
                            <p:fltVal val="0"/>
                          </p:val>
                        </p:tav>
                        <p:tav tm="100000">
                          <p:val>
                            <p:strVal val="#ppt_h"/>
                          </p:val>
                        </p:tav>
                      </p:tavLst>
                    </p:anim>
                    <p:anim calcmode="lin" valueType="num">
                      <p:cBhvr>
                        <p:cTn dur="500" fill="hold"/>
                        <p:tgtEl>
                          <p:spTgt spid="37898"/>
                        </p:tgtEl>
                        <p:attrNameLst>
                          <p:attrName>style.rotation</p:attrName>
                        </p:attrNameLst>
                      </p:cBhvr>
                      <p:tavLst>
                        <p:tav tm="0">
                          <p:val>
                            <p:fltVal val="360"/>
                          </p:val>
                        </p:tav>
                        <p:tav tm="100000">
                          <p:val>
                            <p:fltVal val="0"/>
                          </p:val>
                        </p:tav>
                      </p:tavLst>
                    </p:anim>
                    <p:animEffect transition="in" filter="fade">
                      <p:cBhvr>
                        <p:cTn dur="500"/>
                        <p:tgtEl>
                          <p:spTgt spid="37898"/>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37898"/>
                        </p:tgtEl>
                        <p:attrNameLst>
                          <p:attrName>style.visibility</p:attrName>
                        </p:attrNameLst>
                      </p:cBhvr>
                      <p:to>
                        <p:strVal val="visible"/>
                      </p:to>
                    </p:set>
                    <p:anim calcmode="lin" valueType="num">
                      <p:cBhvr>
                        <p:cTn dur="500" fill="hold"/>
                        <p:tgtEl>
                          <p:spTgt spid="37898"/>
                        </p:tgtEl>
                        <p:attrNameLst>
                          <p:attrName>ppt_w</p:attrName>
                        </p:attrNameLst>
                      </p:cBhvr>
                      <p:tavLst>
                        <p:tav tm="0">
                          <p:val>
                            <p:fltVal val="0"/>
                          </p:val>
                        </p:tav>
                        <p:tav tm="100000">
                          <p:val>
                            <p:strVal val="#ppt_w"/>
                          </p:val>
                        </p:tav>
                      </p:tavLst>
                    </p:anim>
                    <p:anim calcmode="lin" valueType="num">
                      <p:cBhvr>
                        <p:cTn dur="500" fill="hold"/>
                        <p:tgtEl>
                          <p:spTgt spid="37898"/>
                        </p:tgtEl>
                        <p:attrNameLst>
                          <p:attrName>ppt_h</p:attrName>
                        </p:attrNameLst>
                      </p:cBhvr>
                      <p:tavLst>
                        <p:tav tm="0">
                          <p:val>
                            <p:fltVal val="0"/>
                          </p:val>
                        </p:tav>
                        <p:tav tm="100000">
                          <p:val>
                            <p:strVal val="#ppt_h"/>
                          </p:val>
                        </p:tav>
                      </p:tavLst>
                    </p:anim>
                    <p:anim calcmode="lin" valueType="num">
                      <p:cBhvr>
                        <p:cTn dur="500" fill="hold"/>
                        <p:tgtEl>
                          <p:spTgt spid="37898"/>
                        </p:tgtEl>
                        <p:attrNameLst>
                          <p:attrName>style.rotation</p:attrName>
                        </p:attrNameLst>
                      </p:cBhvr>
                      <p:tavLst>
                        <p:tav tm="0">
                          <p:val>
                            <p:fltVal val="360"/>
                          </p:val>
                        </p:tav>
                        <p:tav tm="100000">
                          <p:val>
                            <p:fltVal val="0"/>
                          </p:val>
                        </p:tav>
                      </p:tavLst>
                    </p:anim>
                    <p:animEffect transition="in" filter="fade">
                      <p:cBhvr>
                        <p:cTn dur="500"/>
                        <p:tgtEl>
                          <p:spTgt spid="37898"/>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37898"/>
                        </p:tgtEl>
                        <p:attrNameLst>
                          <p:attrName>style.visibility</p:attrName>
                        </p:attrNameLst>
                      </p:cBhvr>
                      <p:to>
                        <p:strVal val="visible"/>
                      </p:to>
                    </p:set>
                    <p:anim calcmode="lin" valueType="num">
                      <p:cBhvr>
                        <p:cTn dur="500" fill="hold"/>
                        <p:tgtEl>
                          <p:spTgt spid="37898"/>
                        </p:tgtEl>
                        <p:attrNameLst>
                          <p:attrName>ppt_w</p:attrName>
                        </p:attrNameLst>
                      </p:cBhvr>
                      <p:tavLst>
                        <p:tav tm="0">
                          <p:val>
                            <p:fltVal val="0"/>
                          </p:val>
                        </p:tav>
                        <p:tav tm="100000">
                          <p:val>
                            <p:strVal val="#ppt_w"/>
                          </p:val>
                        </p:tav>
                      </p:tavLst>
                    </p:anim>
                    <p:anim calcmode="lin" valueType="num">
                      <p:cBhvr>
                        <p:cTn dur="500" fill="hold"/>
                        <p:tgtEl>
                          <p:spTgt spid="37898"/>
                        </p:tgtEl>
                        <p:attrNameLst>
                          <p:attrName>ppt_h</p:attrName>
                        </p:attrNameLst>
                      </p:cBhvr>
                      <p:tavLst>
                        <p:tav tm="0">
                          <p:val>
                            <p:fltVal val="0"/>
                          </p:val>
                        </p:tav>
                        <p:tav tm="100000">
                          <p:val>
                            <p:strVal val="#ppt_h"/>
                          </p:val>
                        </p:tav>
                      </p:tavLst>
                    </p:anim>
                    <p:anim calcmode="lin" valueType="num">
                      <p:cBhvr>
                        <p:cTn dur="500" fill="hold"/>
                        <p:tgtEl>
                          <p:spTgt spid="37898"/>
                        </p:tgtEl>
                        <p:attrNameLst>
                          <p:attrName>style.rotation</p:attrName>
                        </p:attrNameLst>
                      </p:cBhvr>
                      <p:tavLst>
                        <p:tav tm="0">
                          <p:val>
                            <p:fltVal val="360"/>
                          </p:val>
                        </p:tav>
                        <p:tav tm="100000">
                          <p:val>
                            <p:fltVal val="0"/>
                          </p:val>
                        </p:tav>
                      </p:tavLst>
                    </p:anim>
                    <p:animEffect transition="in" filter="fade">
                      <p:cBhvr>
                        <p:cTn dur="500"/>
                        <p:tgtEl>
                          <p:spTgt spid="37898"/>
                        </p:tgtEl>
                      </p:cBhvr>
                    </p:animEffect>
                  </p:childTnLst>
                </p:cTn>
              </p:par>
            </p:tnLst>
          </p:tmpl>
        </p:tmplLst>
      </p:bldP>
    </p:bld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5058" name="Group 2"/>
          <p:cNvGrpSpPr>
            <a:grpSpLocks/>
          </p:cNvGrpSpPr>
          <p:nvPr/>
        </p:nvGrpSpPr>
        <p:grpSpPr bwMode="auto">
          <a:xfrm>
            <a:off x="319088" y="1828800"/>
            <a:ext cx="8824912" cy="5029200"/>
            <a:chOff x="201" y="1152"/>
            <a:chExt cx="5559" cy="3168"/>
          </a:xfrm>
        </p:grpSpPr>
        <p:sp>
          <p:nvSpPr>
            <p:cNvPr id="4505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lt-LT"/>
            </a:p>
          </p:txBody>
        </p:sp>
        <p:sp>
          <p:nvSpPr>
            <p:cNvPr id="4506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lt-LT"/>
            </a:p>
          </p:txBody>
        </p:sp>
        <p:sp>
          <p:nvSpPr>
            <p:cNvPr id="4506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lt-LT"/>
            </a:p>
          </p:txBody>
        </p:sp>
        <p:sp>
          <p:nvSpPr>
            <p:cNvPr id="4506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lt-LT"/>
            </a:p>
          </p:txBody>
        </p:sp>
        <p:sp>
          <p:nvSpPr>
            <p:cNvPr id="4506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lt-LT"/>
            </a:p>
          </p:txBody>
        </p:sp>
        <p:sp>
          <p:nvSpPr>
            <p:cNvPr id="4506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lt-LT"/>
            </a:p>
          </p:txBody>
        </p:sp>
        <p:sp>
          <p:nvSpPr>
            <p:cNvPr id="4506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lt-LT"/>
            </a:p>
          </p:txBody>
        </p:sp>
        <p:sp>
          <p:nvSpPr>
            <p:cNvPr id="4506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lt-LT"/>
            </a:p>
          </p:txBody>
        </p:sp>
      </p:grpSp>
      <p:sp>
        <p:nvSpPr>
          <p:cNvPr id="4506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CA"/>
          </a:p>
        </p:txBody>
      </p:sp>
      <p:sp>
        <p:nvSpPr>
          <p:cNvPr id="4506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CA"/>
          </a:p>
        </p:txBody>
      </p:sp>
      <p:sp>
        <p:nvSpPr>
          <p:cNvPr id="4506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800B11E2-5D67-48DA-9A82-3AE4098445CA}" type="slidenum">
              <a:rPr lang="en-CA"/>
              <a:pPr/>
              <a:t>‹#›</a:t>
            </a:fld>
            <a:endParaRPr lang="en-CA"/>
          </a:p>
        </p:txBody>
      </p:sp>
      <p:sp>
        <p:nvSpPr>
          <p:cNvPr id="4507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4507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Tree>
  </p:cSld>
  <p:clrMap bg1="dk2" tx1="lt1" bg2="dk1" tx2="lt2" accent1="accent1" accent2="accent2" accent3="accent3" accent4="accent4" accent5="accent5" accent6="accent6" hlink="hlink" folHlink="folHlink"/>
  <p:sldLayoutIdLst>
    <p:sldLayoutId id="214748367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5070"/>
                                        </p:tgtEl>
                                        <p:attrNameLst>
                                          <p:attrName>style.visibility</p:attrName>
                                        </p:attrNameLst>
                                      </p:cBhvr>
                                      <p:to>
                                        <p:strVal val="visible"/>
                                      </p:to>
                                    </p:set>
                                    <p:anim calcmode="lin" valueType="num">
                                      <p:cBhvr>
                                        <p:cTn id="7" dur="500" fill="hold"/>
                                        <p:tgtEl>
                                          <p:spTgt spid="45070"/>
                                        </p:tgtEl>
                                        <p:attrNameLst>
                                          <p:attrName>ppt_w</p:attrName>
                                        </p:attrNameLst>
                                      </p:cBhvr>
                                      <p:tavLst>
                                        <p:tav tm="0">
                                          <p:val>
                                            <p:fltVal val="0"/>
                                          </p:val>
                                        </p:tav>
                                        <p:tav tm="100000">
                                          <p:val>
                                            <p:strVal val="#ppt_w"/>
                                          </p:val>
                                        </p:tav>
                                      </p:tavLst>
                                    </p:anim>
                                    <p:anim calcmode="lin" valueType="num">
                                      <p:cBhvr>
                                        <p:cTn id="8" dur="500" fill="hold"/>
                                        <p:tgtEl>
                                          <p:spTgt spid="45070"/>
                                        </p:tgtEl>
                                        <p:attrNameLst>
                                          <p:attrName>ppt_h</p:attrName>
                                        </p:attrNameLst>
                                      </p:cBhvr>
                                      <p:tavLst>
                                        <p:tav tm="0">
                                          <p:val>
                                            <p:fltVal val="0"/>
                                          </p:val>
                                        </p:tav>
                                        <p:tav tm="100000">
                                          <p:val>
                                            <p:strVal val="#ppt_h"/>
                                          </p:val>
                                        </p:tav>
                                      </p:tavLst>
                                    </p:anim>
                                    <p:anim calcmode="lin" valueType="num">
                                      <p:cBhvr>
                                        <p:cTn id="9" dur="500" fill="hold"/>
                                        <p:tgtEl>
                                          <p:spTgt spid="45070"/>
                                        </p:tgtEl>
                                        <p:attrNameLst>
                                          <p:attrName>style.rotation</p:attrName>
                                        </p:attrNameLst>
                                      </p:cBhvr>
                                      <p:tavLst>
                                        <p:tav tm="0">
                                          <p:val>
                                            <p:fltVal val="360"/>
                                          </p:val>
                                        </p:tav>
                                        <p:tav tm="100000">
                                          <p:val>
                                            <p:fltVal val="0"/>
                                          </p:val>
                                        </p:tav>
                                      </p:tavLst>
                                    </p:anim>
                                    <p:animEffect transition="in" filter="fade">
                                      <p:cBhvr>
                                        <p:cTn id="10" dur="500"/>
                                        <p:tgtEl>
                                          <p:spTgt spid="4507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5071">
                                            <p:txEl>
                                              <p:pRg st="0" end="0"/>
                                            </p:txEl>
                                          </p:spTgt>
                                        </p:tgtEl>
                                        <p:attrNameLst>
                                          <p:attrName>style.visibility</p:attrName>
                                        </p:attrNameLst>
                                      </p:cBhvr>
                                      <p:to>
                                        <p:strVal val="visible"/>
                                      </p:to>
                                    </p:set>
                                    <p:anim calcmode="lin" valueType="num">
                                      <p:cBhvr>
                                        <p:cTn id="15" dur="500" fill="hold"/>
                                        <p:tgtEl>
                                          <p:spTgt spid="4507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507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507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5071">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45071">
                                            <p:txEl>
                                              <p:pRg st="1" end="1"/>
                                            </p:txEl>
                                          </p:spTgt>
                                        </p:tgtEl>
                                        <p:attrNameLst>
                                          <p:attrName>style.visibility</p:attrName>
                                        </p:attrNameLst>
                                      </p:cBhvr>
                                      <p:to>
                                        <p:strVal val="visible"/>
                                      </p:to>
                                    </p:set>
                                    <p:anim calcmode="lin" valueType="num">
                                      <p:cBhvr>
                                        <p:cTn id="21" dur="500" fill="hold"/>
                                        <p:tgtEl>
                                          <p:spTgt spid="4507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5071">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45071">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45071">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45071">
                                            <p:txEl>
                                              <p:pRg st="2" end="2"/>
                                            </p:txEl>
                                          </p:spTgt>
                                        </p:tgtEl>
                                        <p:attrNameLst>
                                          <p:attrName>style.visibility</p:attrName>
                                        </p:attrNameLst>
                                      </p:cBhvr>
                                      <p:to>
                                        <p:strVal val="visible"/>
                                      </p:to>
                                    </p:set>
                                    <p:anim calcmode="lin" valueType="num">
                                      <p:cBhvr>
                                        <p:cTn id="27" dur="500" fill="hold"/>
                                        <p:tgtEl>
                                          <p:spTgt spid="45071">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45071">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45071">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45071">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45071">
                                            <p:txEl>
                                              <p:pRg st="3" end="3"/>
                                            </p:txEl>
                                          </p:spTgt>
                                        </p:tgtEl>
                                        <p:attrNameLst>
                                          <p:attrName>style.visibility</p:attrName>
                                        </p:attrNameLst>
                                      </p:cBhvr>
                                      <p:to>
                                        <p:strVal val="visible"/>
                                      </p:to>
                                    </p:set>
                                    <p:anim calcmode="lin" valueType="num">
                                      <p:cBhvr>
                                        <p:cTn id="33" dur="500" fill="hold"/>
                                        <p:tgtEl>
                                          <p:spTgt spid="450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5071">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45071">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45071">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45071">
                                            <p:txEl>
                                              <p:pRg st="4" end="4"/>
                                            </p:txEl>
                                          </p:spTgt>
                                        </p:tgtEl>
                                        <p:attrNameLst>
                                          <p:attrName>style.visibility</p:attrName>
                                        </p:attrNameLst>
                                      </p:cBhvr>
                                      <p:to>
                                        <p:strVal val="visible"/>
                                      </p:to>
                                    </p:set>
                                    <p:anim calcmode="lin" valueType="num">
                                      <p:cBhvr>
                                        <p:cTn id="39" dur="500" fill="hold"/>
                                        <p:tgtEl>
                                          <p:spTgt spid="4507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5071">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5071">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50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p:bldP spid="45071"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45071"/>
                        </p:tgtEl>
                        <p:attrNameLst>
                          <p:attrName>style.visibility</p:attrName>
                        </p:attrNameLst>
                      </p:cBhvr>
                      <p:to>
                        <p:strVal val="visible"/>
                      </p:to>
                    </p:set>
                    <p:anim calcmode="lin" valueType="num">
                      <p:cBhvr>
                        <p:cTn dur="500" fill="hold"/>
                        <p:tgtEl>
                          <p:spTgt spid="45071"/>
                        </p:tgtEl>
                        <p:attrNameLst>
                          <p:attrName>ppt_w</p:attrName>
                        </p:attrNameLst>
                      </p:cBhvr>
                      <p:tavLst>
                        <p:tav tm="0">
                          <p:val>
                            <p:fltVal val="0"/>
                          </p:val>
                        </p:tav>
                        <p:tav tm="100000">
                          <p:val>
                            <p:strVal val="#ppt_w"/>
                          </p:val>
                        </p:tav>
                      </p:tavLst>
                    </p:anim>
                    <p:anim calcmode="lin" valueType="num">
                      <p:cBhvr>
                        <p:cTn dur="500" fill="hold"/>
                        <p:tgtEl>
                          <p:spTgt spid="45071"/>
                        </p:tgtEl>
                        <p:attrNameLst>
                          <p:attrName>ppt_h</p:attrName>
                        </p:attrNameLst>
                      </p:cBhvr>
                      <p:tavLst>
                        <p:tav tm="0">
                          <p:val>
                            <p:fltVal val="0"/>
                          </p:val>
                        </p:tav>
                        <p:tav tm="100000">
                          <p:val>
                            <p:strVal val="#ppt_h"/>
                          </p:val>
                        </p:tav>
                      </p:tavLst>
                    </p:anim>
                    <p:anim calcmode="lin" valueType="num">
                      <p:cBhvr>
                        <p:cTn dur="500" fill="hold"/>
                        <p:tgtEl>
                          <p:spTgt spid="45071"/>
                        </p:tgtEl>
                        <p:attrNameLst>
                          <p:attrName>style.rotation</p:attrName>
                        </p:attrNameLst>
                      </p:cBhvr>
                      <p:tavLst>
                        <p:tav tm="0">
                          <p:val>
                            <p:fltVal val="360"/>
                          </p:val>
                        </p:tav>
                        <p:tav tm="100000">
                          <p:val>
                            <p:fltVal val="0"/>
                          </p:val>
                        </p:tav>
                      </p:tavLst>
                    </p:anim>
                    <p:animEffect transition="in" filter="fade">
                      <p:cBhvr>
                        <p:cTn dur="500"/>
                        <p:tgtEl>
                          <p:spTgt spid="45071"/>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45071"/>
                        </p:tgtEl>
                        <p:attrNameLst>
                          <p:attrName>style.visibility</p:attrName>
                        </p:attrNameLst>
                      </p:cBhvr>
                      <p:to>
                        <p:strVal val="visible"/>
                      </p:to>
                    </p:set>
                    <p:anim calcmode="lin" valueType="num">
                      <p:cBhvr>
                        <p:cTn dur="500" fill="hold"/>
                        <p:tgtEl>
                          <p:spTgt spid="45071"/>
                        </p:tgtEl>
                        <p:attrNameLst>
                          <p:attrName>ppt_w</p:attrName>
                        </p:attrNameLst>
                      </p:cBhvr>
                      <p:tavLst>
                        <p:tav tm="0">
                          <p:val>
                            <p:fltVal val="0"/>
                          </p:val>
                        </p:tav>
                        <p:tav tm="100000">
                          <p:val>
                            <p:strVal val="#ppt_w"/>
                          </p:val>
                        </p:tav>
                      </p:tavLst>
                    </p:anim>
                    <p:anim calcmode="lin" valueType="num">
                      <p:cBhvr>
                        <p:cTn dur="500" fill="hold"/>
                        <p:tgtEl>
                          <p:spTgt spid="45071"/>
                        </p:tgtEl>
                        <p:attrNameLst>
                          <p:attrName>ppt_h</p:attrName>
                        </p:attrNameLst>
                      </p:cBhvr>
                      <p:tavLst>
                        <p:tav tm="0">
                          <p:val>
                            <p:fltVal val="0"/>
                          </p:val>
                        </p:tav>
                        <p:tav tm="100000">
                          <p:val>
                            <p:strVal val="#ppt_h"/>
                          </p:val>
                        </p:tav>
                      </p:tavLst>
                    </p:anim>
                    <p:anim calcmode="lin" valueType="num">
                      <p:cBhvr>
                        <p:cTn dur="500" fill="hold"/>
                        <p:tgtEl>
                          <p:spTgt spid="45071"/>
                        </p:tgtEl>
                        <p:attrNameLst>
                          <p:attrName>style.rotation</p:attrName>
                        </p:attrNameLst>
                      </p:cBhvr>
                      <p:tavLst>
                        <p:tav tm="0">
                          <p:val>
                            <p:fltVal val="360"/>
                          </p:val>
                        </p:tav>
                        <p:tav tm="100000">
                          <p:val>
                            <p:fltVal val="0"/>
                          </p:val>
                        </p:tav>
                      </p:tavLst>
                    </p:anim>
                    <p:animEffect transition="in" filter="fade">
                      <p:cBhvr>
                        <p:cTn dur="500"/>
                        <p:tgtEl>
                          <p:spTgt spid="45071"/>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45071"/>
                        </p:tgtEl>
                        <p:attrNameLst>
                          <p:attrName>style.visibility</p:attrName>
                        </p:attrNameLst>
                      </p:cBhvr>
                      <p:to>
                        <p:strVal val="visible"/>
                      </p:to>
                    </p:set>
                    <p:anim calcmode="lin" valueType="num">
                      <p:cBhvr>
                        <p:cTn dur="500" fill="hold"/>
                        <p:tgtEl>
                          <p:spTgt spid="45071"/>
                        </p:tgtEl>
                        <p:attrNameLst>
                          <p:attrName>ppt_w</p:attrName>
                        </p:attrNameLst>
                      </p:cBhvr>
                      <p:tavLst>
                        <p:tav tm="0">
                          <p:val>
                            <p:fltVal val="0"/>
                          </p:val>
                        </p:tav>
                        <p:tav tm="100000">
                          <p:val>
                            <p:strVal val="#ppt_w"/>
                          </p:val>
                        </p:tav>
                      </p:tavLst>
                    </p:anim>
                    <p:anim calcmode="lin" valueType="num">
                      <p:cBhvr>
                        <p:cTn dur="500" fill="hold"/>
                        <p:tgtEl>
                          <p:spTgt spid="45071"/>
                        </p:tgtEl>
                        <p:attrNameLst>
                          <p:attrName>ppt_h</p:attrName>
                        </p:attrNameLst>
                      </p:cBhvr>
                      <p:tavLst>
                        <p:tav tm="0">
                          <p:val>
                            <p:fltVal val="0"/>
                          </p:val>
                        </p:tav>
                        <p:tav tm="100000">
                          <p:val>
                            <p:strVal val="#ppt_h"/>
                          </p:val>
                        </p:tav>
                      </p:tavLst>
                    </p:anim>
                    <p:anim calcmode="lin" valueType="num">
                      <p:cBhvr>
                        <p:cTn dur="500" fill="hold"/>
                        <p:tgtEl>
                          <p:spTgt spid="45071"/>
                        </p:tgtEl>
                        <p:attrNameLst>
                          <p:attrName>style.rotation</p:attrName>
                        </p:attrNameLst>
                      </p:cBhvr>
                      <p:tavLst>
                        <p:tav tm="0">
                          <p:val>
                            <p:fltVal val="360"/>
                          </p:val>
                        </p:tav>
                        <p:tav tm="100000">
                          <p:val>
                            <p:fltVal val="0"/>
                          </p:val>
                        </p:tav>
                      </p:tavLst>
                    </p:anim>
                    <p:animEffect transition="in" filter="fade">
                      <p:cBhvr>
                        <p:cTn dur="500"/>
                        <p:tgtEl>
                          <p:spTgt spid="45071"/>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45071"/>
                        </p:tgtEl>
                        <p:attrNameLst>
                          <p:attrName>style.visibility</p:attrName>
                        </p:attrNameLst>
                      </p:cBhvr>
                      <p:to>
                        <p:strVal val="visible"/>
                      </p:to>
                    </p:set>
                    <p:anim calcmode="lin" valueType="num">
                      <p:cBhvr>
                        <p:cTn dur="500" fill="hold"/>
                        <p:tgtEl>
                          <p:spTgt spid="45071"/>
                        </p:tgtEl>
                        <p:attrNameLst>
                          <p:attrName>ppt_w</p:attrName>
                        </p:attrNameLst>
                      </p:cBhvr>
                      <p:tavLst>
                        <p:tav tm="0">
                          <p:val>
                            <p:fltVal val="0"/>
                          </p:val>
                        </p:tav>
                        <p:tav tm="100000">
                          <p:val>
                            <p:strVal val="#ppt_w"/>
                          </p:val>
                        </p:tav>
                      </p:tavLst>
                    </p:anim>
                    <p:anim calcmode="lin" valueType="num">
                      <p:cBhvr>
                        <p:cTn dur="500" fill="hold"/>
                        <p:tgtEl>
                          <p:spTgt spid="45071"/>
                        </p:tgtEl>
                        <p:attrNameLst>
                          <p:attrName>ppt_h</p:attrName>
                        </p:attrNameLst>
                      </p:cBhvr>
                      <p:tavLst>
                        <p:tav tm="0">
                          <p:val>
                            <p:fltVal val="0"/>
                          </p:val>
                        </p:tav>
                        <p:tav tm="100000">
                          <p:val>
                            <p:strVal val="#ppt_h"/>
                          </p:val>
                        </p:tav>
                      </p:tavLst>
                    </p:anim>
                    <p:anim calcmode="lin" valueType="num">
                      <p:cBhvr>
                        <p:cTn dur="500" fill="hold"/>
                        <p:tgtEl>
                          <p:spTgt spid="45071"/>
                        </p:tgtEl>
                        <p:attrNameLst>
                          <p:attrName>style.rotation</p:attrName>
                        </p:attrNameLst>
                      </p:cBhvr>
                      <p:tavLst>
                        <p:tav tm="0">
                          <p:val>
                            <p:fltVal val="360"/>
                          </p:val>
                        </p:tav>
                        <p:tav tm="100000">
                          <p:val>
                            <p:fltVal val="0"/>
                          </p:val>
                        </p:tav>
                      </p:tavLst>
                    </p:anim>
                    <p:animEffect transition="in" filter="fade">
                      <p:cBhvr>
                        <p:cTn dur="500"/>
                        <p:tgtEl>
                          <p:spTgt spid="45071"/>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45071"/>
                        </p:tgtEl>
                        <p:attrNameLst>
                          <p:attrName>style.visibility</p:attrName>
                        </p:attrNameLst>
                      </p:cBhvr>
                      <p:to>
                        <p:strVal val="visible"/>
                      </p:to>
                    </p:set>
                    <p:anim calcmode="lin" valueType="num">
                      <p:cBhvr>
                        <p:cTn dur="500" fill="hold"/>
                        <p:tgtEl>
                          <p:spTgt spid="45071"/>
                        </p:tgtEl>
                        <p:attrNameLst>
                          <p:attrName>ppt_w</p:attrName>
                        </p:attrNameLst>
                      </p:cBhvr>
                      <p:tavLst>
                        <p:tav tm="0">
                          <p:val>
                            <p:fltVal val="0"/>
                          </p:val>
                        </p:tav>
                        <p:tav tm="100000">
                          <p:val>
                            <p:strVal val="#ppt_w"/>
                          </p:val>
                        </p:tav>
                      </p:tavLst>
                    </p:anim>
                    <p:anim calcmode="lin" valueType="num">
                      <p:cBhvr>
                        <p:cTn dur="500" fill="hold"/>
                        <p:tgtEl>
                          <p:spTgt spid="45071"/>
                        </p:tgtEl>
                        <p:attrNameLst>
                          <p:attrName>ppt_h</p:attrName>
                        </p:attrNameLst>
                      </p:cBhvr>
                      <p:tavLst>
                        <p:tav tm="0">
                          <p:val>
                            <p:fltVal val="0"/>
                          </p:val>
                        </p:tav>
                        <p:tav tm="100000">
                          <p:val>
                            <p:strVal val="#ppt_h"/>
                          </p:val>
                        </p:tav>
                      </p:tavLst>
                    </p:anim>
                    <p:anim calcmode="lin" valueType="num">
                      <p:cBhvr>
                        <p:cTn dur="500" fill="hold"/>
                        <p:tgtEl>
                          <p:spTgt spid="45071"/>
                        </p:tgtEl>
                        <p:attrNameLst>
                          <p:attrName>style.rotation</p:attrName>
                        </p:attrNameLst>
                      </p:cBhvr>
                      <p:tavLst>
                        <p:tav tm="0">
                          <p:val>
                            <p:fltVal val="360"/>
                          </p:val>
                        </p:tav>
                        <p:tav tm="100000">
                          <p:val>
                            <p:fltVal val="0"/>
                          </p:val>
                        </p:tav>
                      </p:tavLst>
                    </p:anim>
                    <p:animEffect transition="in" filter="fade">
                      <p:cBhvr>
                        <p:cTn dur="500"/>
                        <p:tgtEl>
                          <p:spTgt spid="45071"/>
                        </p:tgtEl>
                      </p:cBhvr>
                    </p:animEffect>
                  </p:childTnLst>
                </p:cTn>
              </p:par>
            </p:tnLst>
          </p:tmpl>
        </p:tmplLst>
      </p:bldP>
    </p:bldLst>
  </p:timing>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5837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5837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CA"/>
          </a:p>
        </p:txBody>
      </p:sp>
      <p:sp>
        <p:nvSpPr>
          <p:cNvPr id="58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CA"/>
          </a:p>
        </p:txBody>
      </p:sp>
      <p:sp>
        <p:nvSpPr>
          <p:cNvPr id="5837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273CE674-17CA-4D8F-AF24-D7F7B24A1861}" type="slidenum">
              <a:rPr lang="en-CA"/>
              <a:pPr/>
              <a:t>‹#›</a:t>
            </a:fld>
            <a:endParaRPr lang="en-CA"/>
          </a:p>
        </p:txBody>
      </p:sp>
    </p:spTree>
  </p:cSld>
  <p:clrMap bg1="dk2" tx1="lt1" bg2="dk1" tx2="lt2" accent1="accent1" accent2="accent2" accent3="accent3" accent4="accent4" accent5="accent5" accent6="accent6" hlink="hlink" folHlink="folHlink"/>
  <p:sldLayoutIdLst>
    <p:sldLayoutId id="2147483680"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ppt_w</p:attrName>
                                        </p:attrNameLst>
                                      </p:cBhvr>
                                      <p:tavLst>
                                        <p:tav tm="0">
                                          <p:val>
                                            <p:fltVal val="0"/>
                                          </p:val>
                                        </p:tav>
                                        <p:tav tm="100000">
                                          <p:val>
                                            <p:strVal val="#ppt_w"/>
                                          </p:val>
                                        </p:tav>
                                      </p:tavLst>
                                    </p:anim>
                                    <p:anim calcmode="lin" valueType="num">
                                      <p:cBhvr>
                                        <p:cTn id="8" dur="500" fill="hold"/>
                                        <p:tgtEl>
                                          <p:spTgt spid="58370"/>
                                        </p:tgtEl>
                                        <p:attrNameLst>
                                          <p:attrName>ppt_h</p:attrName>
                                        </p:attrNameLst>
                                      </p:cBhvr>
                                      <p:tavLst>
                                        <p:tav tm="0">
                                          <p:val>
                                            <p:fltVal val="0"/>
                                          </p:val>
                                        </p:tav>
                                        <p:tav tm="100000">
                                          <p:val>
                                            <p:strVal val="#ppt_h"/>
                                          </p:val>
                                        </p:tav>
                                      </p:tavLst>
                                    </p:anim>
                                    <p:anim calcmode="lin" valueType="num">
                                      <p:cBhvr>
                                        <p:cTn id="9" dur="500" fill="hold"/>
                                        <p:tgtEl>
                                          <p:spTgt spid="58370"/>
                                        </p:tgtEl>
                                        <p:attrNameLst>
                                          <p:attrName>style.rotation</p:attrName>
                                        </p:attrNameLst>
                                      </p:cBhvr>
                                      <p:tavLst>
                                        <p:tav tm="0">
                                          <p:val>
                                            <p:fltVal val="360"/>
                                          </p:val>
                                        </p:tav>
                                        <p:tav tm="100000">
                                          <p:val>
                                            <p:fltVal val="0"/>
                                          </p:val>
                                        </p:tav>
                                      </p:tavLst>
                                    </p:anim>
                                    <p:animEffect transition="in" filter="fade">
                                      <p:cBhvr>
                                        <p:cTn id="10" dur="500"/>
                                        <p:tgtEl>
                                          <p:spTgt spid="5837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8371">
                                            <p:txEl>
                                              <p:pRg st="0" end="0"/>
                                            </p:txEl>
                                          </p:spTgt>
                                        </p:tgtEl>
                                        <p:attrNameLst>
                                          <p:attrName>style.visibility</p:attrName>
                                        </p:attrNameLst>
                                      </p:cBhvr>
                                      <p:to>
                                        <p:strVal val="visible"/>
                                      </p:to>
                                    </p:set>
                                    <p:anim calcmode="lin" valueType="num">
                                      <p:cBhvr>
                                        <p:cTn id="15" dur="500" fill="hold"/>
                                        <p:tgtEl>
                                          <p:spTgt spid="5837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837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837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8371">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8371">
                                            <p:txEl>
                                              <p:pRg st="1" end="1"/>
                                            </p:txEl>
                                          </p:spTgt>
                                        </p:tgtEl>
                                        <p:attrNameLst>
                                          <p:attrName>style.visibility</p:attrName>
                                        </p:attrNameLst>
                                      </p:cBhvr>
                                      <p:to>
                                        <p:strVal val="visible"/>
                                      </p:to>
                                    </p:set>
                                    <p:anim calcmode="lin" valueType="num">
                                      <p:cBhvr>
                                        <p:cTn id="21" dur="500" fill="hold"/>
                                        <p:tgtEl>
                                          <p:spTgt spid="5837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8371">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8371">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8371">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8371">
                                            <p:txEl>
                                              <p:pRg st="2" end="2"/>
                                            </p:txEl>
                                          </p:spTgt>
                                        </p:tgtEl>
                                        <p:attrNameLst>
                                          <p:attrName>style.visibility</p:attrName>
                                        </p:attrNameLst>
                                      </p:cBhvr>
                                      <p:to>
                                        <p:strVal val="visible"/>
                                      </p:to>
                                    </p:set>
                                    <p:anim calcmode="lin" valueType="num">
                                      <p:cBhvr>
                                        <p:cTn id="27" dur="500" fill="hold"/>
                                        <p:tgtEl>
                                          <p:spTgt spid="58371">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8371">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8371">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8371">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58371">
                                            <p:txEl>
                                              <p:pRg st="3" end="3"/>
                                            </p:txEl>
                                          </p:spTgt>
                                        </p:tgtEl>
                                        <p:attrNameLst>
                                          <p:attrName>style.visibility</p:attrName>
                                        </p:attrNameLst>
                                      </p:cBhvr>
                                      <p:to>
                                        <p:strVal val="visible"/>
                                      </p:to>
                                    </p:set>
                                    <p:anim calcmode="lin" valueType="num">
                                      <p:cBhvr>
                                        <p:cTn id="33" dur="500" fill="hold"/>
                                        <p:tgtEl>
                                          <p:spTgt spid="5837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8371">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8371">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8371">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58371">
                                            <p:txEl>
                                              <p:pRg st="4" end="4"/>
                                            </p:txEl>
                                          </p:spTgt>
                                        </p:tgtEl>
                                        <p:attrNameLst>
                                          <p:attrName>style.visibility</p:attrName>
                                        </p:attrNameLst>
                                      </p:cBhvr>
                                      <p:to>
                                        <p:strVal val="visible"/>
                                      </p:to>
                                    </p:set>
                                    <p:anim calcmode="lin" valueType="num">
                                      <p:cBhvr>
                                        <p:cTn id="39" dur="500" fill="hold"/>
                                        <p:tgtEl>
                                          <p:spTgt spid="5837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8371">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8371">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58371"/>
                        </p:tgtEl>
                        <p:attrNameLst>
                          <p:attrName>style.visibility</p:attrName>
                        </p:attrNameLst>
                      </p:cBhvr>
                      <p:to>
                        <p:strVal val="visible"/>
                      </p:to>
                    </p:set>
                    <p:anim calcmode="lin" valueType="num">
                      <p:cBhvr>
                        <p:cTn dur="500" fill="hold"/>
                        <p:tgtEl>
                          <p:spTgt spid="58371"/>
                        </p:tgtEl>
                        <p:attrNameLst>
                          <p:attrName>ppt_w</p:attrName>
                        </p:attrNameLst>
                      </p:cBhvr>
                      <p:tavLst>
                        <p:tav tm="0">
                          <p:val>
                            <p:fltVal val="0"/>
                          </p:val>
                        </p:tav>
                        <p:tav tm="100000">
                          <p:val>
                            <p:strVal val="#ppt_w"/>
                          </p:val>
                        </p:tav>
                      </p:tavLst>
                    </p:anim>
                    <p:anim calcmode="lin" valueType="num">
                      <p:cBhvr>
                        <p:cTn dur="500" fill="hold"/>
                        <p:tgtEl>
                          <p:spTgt spid="58371"/>
                        </p:tgtEl>
                        <p:attrNameLst>
                          <p:attrName>ppt_h</p:attrName>
                        </p:attrNameLst>
                      </p:cBhvr>
                      <p:tavLst>
                        <p:tav tm="0">
                          <p:val>
                            <p:fltVal val="0"/>
                          </p:val>
                        </p:tav>
                        <p:tav tm="100000">
                          <p:val>
                            <p:strVal val="#ppt_h"/>
                          </p:val>
                        </p:tav>
                      </p:tavLst>
                    </p:anim>
                    <p:anim calcmode="lin" valueType="num">
                      <p:cBhvr>
                        <p:cTn dur="500" fill="hold"/>
                        <p:tgtEl>
                          <p:spTgt spid="58371"/>
                        </p:tgtEl>
                        <p:attrNameLst>
                          <p:attrName>style.rotation</p:attrName>
                        </p:attrNameLst>
                      </p:cBhvr>
                      <p:tavLst>
                        <p:tav tm="0">
                          <p:val>
                            <p:fltVal val="360"/>
                          </p:val>
                        </p:tav>
                        <p:tav tm="100000">
                          <p:val>
                            <p:fltVal val="0"/>
                          </p:val>
                        </p:tav>
                      </p:tavLst>
                    </p:anim>
                    <p:animEffect transition="in" filter="fade">
                      <p:cBhvr>
                        <p:cTn dur="500"/>
                        <p:tgtEl>
                          <p:spTgt spid="58371"/>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58371"/>
                        </p:tgtEl>
                        <p:attrNameLst>
                          <p:attrName>style.visibility</p:attrName>
                        </p:attrNameLst>
                      </p:cBhvr>
                      <p:to>
                        <p:strVal val="visible"/>
                      </p:to>
                    </p:set>
                    <p:anim calcmode="lin" valueType="num">
                      <p:cBhvr>
                        <p:cTn dur="500" fill="hold"/>
                        <p:tgtEl>
                          <p:spTgt spid="58371"/>
                        </p:tgtEl>
                        <p:attrNameLst>
                          <p:attrName>ppt_w</p:attrName>
                        </p:attrNameLst>
                      </p:cBhvr>
                      <p:tavLst>
                        <p:tav tm="0">
                          <p:val>
                            <p:fltVal val="0"/>
                          </p:val>
                        </p:tav>
                        <p:tav tm="100000">
                          <p:val>
                            <p:strVal val="#ppt_w"/>
                          </p:val>
                        </p:tav>
                      </p:tavLst>
                    </p:anim>
                    <p:anim calcmode="lin" valueType="num">
                      <p:cBhvr>
                        <p:cTn dur="500" fill="hold"/>
                        <p:tgtEl>
                          <p:spTgt spid="58371"/>
                        </p:tgtEl>
                        <p:attrNameLst>
                          <p:attrName>ppt_h</p:attrName>
                        </p:attrNameLst>
                      </p:cBhvr>
                      <p:tavLst>
                        <p:tav tm="0">
                          <p:val>
                            <p:fltVal val="0"/>
                          </p:val>
                        </p:tav>
                        <p:tav tm="100000">
                          <p:val>
                            <p:strVal val="#ppt_h"/>
                          </p:val>
                        </p:tav>
                      </p:tavLst>
                    </p:anim>
                    <p:anim calcmode="lin" valueType="num">
                      <p:cBhvr>
                        <p:cTn dur="500" fill="hold"/>
                        <p:tgtEl>
                          <p:spTgt spid="58371"/>
                        </p:tgtEl>
                        <p:attrNameLst>
                          <p:attrName>style.rotation</p:attrName>
                        </p:attrNameLst>
                      </p:cBhvr>
                      <p:tavLst>
                        <p:tav tm="0">
                          <p:val>
                            <p:fltVal val="360"/>
                          </p:val>
                        </p:tav>
                        <p:tav tm="100000">
                          <p:val>
                            <p:fltVal val="0"/>
                          </p:val>
                        </p:tav>
                      </p:tavLst>
                    </p:anim>
                    <p:animEffect transition="in" filter="fade">
                      <p:cBhvr>
                        <p:cTn dur="500"/>
                        <p:tgtEl>
                          <p:spTgt spid="58371"/>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58371"/>
                        </p:tgtEl>
                        <p:attrNameLst>
                          <p:attrName>style.visibility</p:attrName>
                        </p:attrNameLst>
                      </p:cBhvr>
                      <p:to>
                        <p:strVal val="visible"/>
                      </p:to>
                    </p:set>
                    <p:anim calcmode="lin" valueType="num">
                      <p:cBhvr>
                        <p:cTn dur="500" fill="hold"/>
                        <p:tgtEl>
                          <p:spTgt spid="58371"/>
                        </p:tgtEl>
                        <p:attrNameLst>
                          <p:attrName>ppt_w</p:attrName>
                        </p:attrNameLst>
                      </p:cBhvr>
                      <p:tavLst>
                        <p:tav tm="0">
                          <p:val>
                            <p:fltVal val="0"/>
                          </p:val>
                        </p:tav>
                        <p:tav tm="100000">
                          <p:val>
                            <p:strVal val="#ppt_w"/>
                          </p:val>
                        </p:tav>
                      </p:tavLst>
                    </p:anim>
                    <p:anim calcmode="lin" valueType="num">
                      <p:cBhvr>
                        <p:cTn dur="500" fill="hold"/>
                        <p:tgtEl>
                          <p:spTgt spid="58371"/>
                        </p:tgtEl>
                        <p:attrNameLst>
                          <p:attrName>ppt_h</p:attrName>
                        </p:attrNameLst>
                      </p:cBhvr>
                      <p:tavLst>
                        <p:tav tm="0">
                          <p:val>
                            <p:fltVal val="0"/>
                          </p:val>
                        </p:tav>
                        <p:tav tm="100000">
                          <p:val>
                            <p:strVal val="#ppt_h"/>
                          </p:val>
                        </p:tav>
                      </p:tavLst>
                    </p:anim>
                    <p:anim calcmode="lin" valueType="num">
                      <p:cBhvr>
                        <p:cTn dur="500" fill="hold"/>
                        <p:tgtEl>
                          <p:spTgt spid="58371"/>
                        </p:tgtEl>
                        <p:attrNameLst>
                          <p:attrName>style.rotation</p:attrName>
                        </p:attrNameLst>
                      </p:cBhvr>
                      <p:tavLst>
                        <p:tav tm="0">
                          <p:val>
                            <p:fltVal val="360"/>
                          </p:val>
                        </p:tav>
                        <p:tav tm="100000">
                          <p:val>
                            <p:fltVal val="0"/>
                          </p:val>
                        </p:tav>
                      </p:tavLst>
                    </p:anim>
                    <p:animEffect transition="in" filter="fade">
                      <p:cBhvr>
                        <p:cTn dur="500"/>
                        <p:tgtEl>
                          <p:spTgt spid="58371"/>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58371"/>
                        </p:tgtEl>
                        <p:attrNameLst>
                          <p:attrName>style.visibility</p:attrName>
                        </p:attrNameLst>
                      </p:cBhvr>
                      <p:to>
                        <p:strVal val="visible"/>
                      </p:to>
                    </p:set>
                    <p:anim calcmode="lin" valueType="num">
                      <p:cBhvr>
                        <p:cTn dur="500" fill="hold"/>
                        <p:tgtEl>
                          <p:spTgt spid="58371"/>
                        </p:tgtEl>
                        <p:attrNameLst>
                          <p:attrName>ppt_w</p:attrName>
                        </p:attrNameLst>
                      </p:cBhvr>
                      <p:tavLst>
                        <p:tav tm="0">
                          <p:val>
                            <p:fltVal val="0"/>
                          </p:val>
                        </p:tav>
                        <p:tav tm="100000">
                          <p:val>
                            <p:strVal val="#ppt_w"/>
                          </p:val>
                        </p:tav>
                      </p:tavLst>
                    </p:anim>
                    <p:anim calcmode="lin" valueType="num">
                      <p:cBhvr>
                        <p:cTn dur="500" fill="hold"/>
                        <p:tgtEl>
                          <p:spTgt spid="58371"/>
                        </p:tgtEl>
                        <p:attrNameLst>
                          <p:attrName>ppt_h</p:attrName>
                        </p:attrNameLst>
                      </p:cBhvr>
                      <p:tavLst>
                        <p:tav tm="0">
                          <p:val>
                            <p:fltVal val="0"/>
                          </p:val>
                        </p:tav>
                        <p:tav tm="100000">
                          <p:val>
                            <p:strVal val="#ppt_h"/>
                          </p:val>
                        </p:tav>
                      </p:tavLst>
                    </p:anim>
                    <p:anim calcmode="lin" valueType="num">
                      <p:cBhvr>
                        <p:cTn dur="500" fill="hold"/>
                        <p:tgtEl>
                          <p:spTgt spid="58371"/>
                        </p:tgtEl>
                        <p:attrNameLst>
                          <p:attrName>style.rotation</p:attrName>
                        </p:attrNameLst>
                      </p:cBhvr>
                      <p:tavLst>
                        <p:tav tm="0">
                          <p:val>
                            <p:fltVal val="360"/>
                          </p:val>
                        </p:tav>
                        <p:tav tm="100000">
                          <p:val>
                            <p:fltVal val="0"/>
                          </p:val>
                        </p:tav>
                      </p:tavLst>
                    </p:anim>
                    <p:animEffect transition="in" filter="fade">
                      <p:cBhvr>
                        <p:cTn dur="500"/>
                        <p:tgtEl>
                          <p:spTgt spid="58371"/>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58371"/>
                        </p:tgtEl>
                        <p:attrNameLst>
                          <p:attrName>style.visibility</p:attrName>
                        </p:attrNameLst>
                      </p:cBhvr>
                      <p:to>
                        <p:strVal val="visible"/>
                      </p:to>
                    </p:set>
                    <p:anim calcmode="lin" valueType="num">
                      <p:cBhvr>
                        <p:cTn dur="500" fill="hold"/>
                        <p:tgtEl>
                          <p:spTgt spid="58371"/>
                        </p:tgtEl>
                        <p:attrNameLst>
                          <p:attrName>ppt_w</p:attrName>
                        </p:attrNameLst>
                      </p:cBhvr>
                      <p:tavLst>
                        <p:tav tm="0">
                          <p:val>
                            <p:fltVal val="0"/>
                          </p:val>
                        </p:tav>
                        <p:tav tm="100000">
                          <p:val>
                            <p:strVal val="#ppt_w"/>
                          </p:val>
                        </p:tav>
                      </p:tavLst>
                    </p:anim>
                    <p:anim calcmode="lin" valueType="num">
                      <p:cBhvr>
                        <p:cTn dur="500" fill="hold"/>
                        <p:tgtEl>
                          <p:spTgt spid="58371"/>
                        </p:tgtEl>
                        <p:attrNameLst>
                          <p:attrName>ppt_h</p:attrName>
                        </p:attrNameLst>
                      </p:cBhvr>
                      <p:tavLst>
                        <p:tav tm="0">
                          <p:val>
                            <p:fltVal val="0"/>
                          </p:val>
                        </p:tav>
                        <p:tav tm="100000">
                          <p:val>
                            <p:strVal val="#ppt_h"/>
                          </p:val>
                        </p:tav>
                      </p:tavLst>
                    </p:anim>
                    <p:anim calcmode="lin" valueType="num">
                      <p:cBhvr>
                        <p:cTn dur="500" fill="hold"/>
                        <p:tgtEl>
                          <p:spTgt spid="58371"/>
                        </p:tgtEl>
                        <p:attrNameLst>
                          <p:attrName>style.rotation</p:attrName>
                        </p:attrNameLst>
                      </p:cBhvr>
                      <p:tavLst>
                        <p:tav tm="0">
                          <p:val>
                            <p:fltVal val="360"/>
                          </p:val>
                        </p:tav>
                        <p:tav tm="100000">
                          <p:val>
                            <p:fltVal val="0"/>
                          </p:val>
                        </p:tav>
                      </p:tavLst>
                    </p:anim>
                    <p:animEffect transition="in" filter="fade">
                      <p:cBhvr>
                        <p:cTn dur="500"/>
                        <p:tgtEl>
                          <p:spTgt spid="58371"/>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42" name="Group 2"/>
          <p:cNvGrpSpPr>
            <a:grpSpLocks/>
          </p:cNvGrpSpPr>
          <p:nvPr/>
        </p:nvGrpSpPr>
        <p:grpSpPr bwMode="auto">
          <a:xfrm>
            <a:off x="0" y="0"/>
            <a:ext cx="9159875" cy="6858000"/>
            <a:chOff x="0" y="0"/>
            <a:chExt cx="5770" cy="4320"/>
          </a:xfrm>
        </p:grpSpPr>
        <p:sp>
          <p:nvSpPr>
            <p:cNvPr id="6144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lt-LT"/>
            </a:p>
          </p:txBody>
        </p:sp>
        <p:sp>
          <p:nvSpPr>
            <p:cNvPr id="6144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144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144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lt-LT"/>
            </a:p>
          </p:txBody>
        </p:sp>
        <p:sp>
          <p:nvSpPr>
            <p:cNvPr id="6144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144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144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lt-LT"/>
            </a:p>
          </p:txBody>
        </p:sp>
        <p:sp>
          <p:nvSpPr>
            <p:cNvPr id="6145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lt-LT"/>
            </a:p>
          </p:txBody>
        </p:sp>
        <p:sp>
          <p:nvSpPr>
            <p:cNvPr id="6145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145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145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lt-LT"/>
            </a:p>
          </p:txBody>
        </p:sp>
        <p:sp>
          <p:nvSpPr>
            <p:cNvPr id="6145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lt-LT"/>
            </a:p>
          </p:txBody>
        </p:sp>
        <p:sp>
          <p:nvSpPr>
            <p:cNvPr id="6145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lt-LT"/>
            </a:p>
          </p:txBody>
        </p:sp>
        <p:sp>
          <p:nvSpPr>
            <p:cNvPr id="6145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lt-LT"/>
            </a:p>
          </p:txBody>
        </p:sp>
        <p:sp>
          <p:nvSpPr>
            <p:cNvPr id="6145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lt-LT"/>
            </a:p>
          </p:txBody>
        </p:sp>
        <p:sp>
          <p:nvSpPr>
            <p:cNvPr id="6145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145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lt-LT"/>
            </a:p>
          </p:txBody>
        </p:sp>
        <p:sp>
          <p:nvSpPr>
            <p:cNvPr id="6146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lt-LT"/>
            </a:p>
          </p:txBody>
        </p:sp>
        <p:sp>
          <p:nvSpPr>
            <p:cNvPr id="6146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lt-LT"/>
            </a:p>
          </p:txBody>
        </p:sp>
        <p:sp>
          <p:nvSpPr>
            <p:cNvPr id="6146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lt-LT"/>
            </a:p>
          </p:txBody>
        </p:sp>
        <p:sp>
          <p:nvSpPr>
            <p:cNvPr id="6146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lt-LT"/>
            </a:p>
          </p:txBody>
        </p:sp>
      </p:grpSp>
      <p:sp>
        <p:nvSpPr>
          <p:cNvPr id="6146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CA" smtClean="0"/>
              <a:t>Click to edit Master title style</a:t>
            </a:r>
          </a:p>
        </p:txBody>
      </p:sp>
      <p:sp>
        <p:nvSpPr>
          <p:cNvPr id="6146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46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CA"/>
          </a:p>
        </p:txBody>
      </p:sp>
      <p:sp>
        <p:nvSpPr>
          <p:cNvPr id="6146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057097CC-5106-4EBA-B44E-4FE48ADE78D8}" type="slidenum">
              <a:rPr lang="en-CA"/>
              <a:pPr/>
              <a:t>‹#›</a:t>
            </a:fld>
            <a:endParaRPr lang="en-CA"/>
          </a:p>
        </p:txBody>
      </p:sp>
      <p:sp>
        <p:nvSpPr>
          <p:cNvPr id="6146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en-CA"/>
          </a:p>
        </p:txBody>
      </p:sp>
    </p:spTree>
  </p:cSld>
  <p:clrMap bg1="dk2" tx1="lt1" bg2="dk1" tx2="lt2" accent1="accent1" accent2="accent2" accent3="accent3" accent4="accent4" accent5="accent5" accent6="accent6" hlink="hlink" folHlink="folHlink"/>
  <p:sldLayoutIdLst>
    <p:sldLayoutId id="2147483682"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1464"/>
                                        </p:tgtEl>
                                        <p:attrNameLst>
                                          <p:attrName>style.visibility</p:attrName>
                                        </p:attrNameLst>
                                      </p:cBhvr>
                                      <p:to>
                                        <p:strVal val="visible"/>
                                      </p:to>
                                    </p:set>
                                    <p:anim calcmode="lin" valueType="num">
                                      <p:cBhvr>
                                        <p:cTn id="7" dur="500" fill="hold"/>
                                        <p:tgtEl>
                                          <p:spTgt spid="61464"/>
                                        </p:tgtEl>
                                        <p:attrNameLst>
                                          <p:attrName>ppt_w</p:attrName>
                                        </p:attrNameLst>
                                      </p:cBhvr>
                                      <p:tavLst>
                                        <p:tav tm="0">
                                          <p:val>
                                            <p:fltVal val="0"/>
                                          </p:val>
                                        </p:tav>
                                        <p:tav tm="100000">
                                          <p:val>
                                            <p:strVal val="#ppt_w"/>
                                          </p:val>
                                        </p:tav>
                                      </p:tavLst>
                                    </p:anim>
                                    <p:anim calcmode="lin" valueType="num">
                                      <p:cBhvr>
                                        <p:cTn id="8" dur="500" fill="hold"/>
                                        <p:tgtEl>
                                          <p:spTgt spid="61464"/>
                                        </p:tgtEl>
                                        <p:attrNameLst>
                                          <p:attrName>ppt_h</p:attrName>
                                        </p:attrNameLst>
                                      </p:cBhvr>
                                      <p:tavLst>
                                        <p:tav tm="0">
                                          <p:val>
                                            <p:fltVal val="0"/>
                                          </p:val>
                                        </p:tav>
                                        <p:tav tm="100000">
                                          <p:val>
                                            <p:strVal val="#ppt_h"/>
                                          </p:val>
                                        </p:tav>
                                      </p:tavLst>
                                    </p:anim>
                                    <p:anim calcmode="lin" valueType="num">
                                      <p:cBhvr>
                                        <p:cTn id="9" dur="500" fill="hold"/>
                                        <p:tgtEl>
                                          <p:spTgt spid="61464"/>
                                        </p:tgtEl>
                                        <p:attrNameLst>
                                          <p:attrName>style.rotation</p:attrName>
                                        </p:attrNameLst>
                                      </p:cBhvr>
                                      <p:tavLst>
                                        <p:tav tm="0">
                                          <p:val>
                                            <p:fltVal val="360"/>
                                          </p:val>
                                        </p:tav>
                                        <p:tav tm="100000">
                                          <p:val>
                                            <p:fltVal val="0"/>
                                          </p:val>
                                        </p:tav>
                                      </p:tavLst>
                                    </p:anim>
                                    <p:animEffect transition="in" filter="fade">
                                      <p:cBhvr>
                                        <p:cTn id="10" dur="500"/>
                                        <p:tgtEl>
                                          <p:spTgt spid="6146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1465">
                                            <p:txEl>
                                              <p:pRg st="0" end="0"/>
                                            </p:txEl>
                                          </p:spTgt>
                                        </p:tgtEl>
                                        <p:attrNameLst>
                                          <p:attrName>style.visibility</p:attrName>
                                        </p:attrNameLst>
                                      </p:cBhvr>
                                      <p:to>
                                        <p:strVal val="visible"/>
                                      </p:to>
                                    </p:set>
                                    <p:anim calcmode="lin" valueType="num">
                                      <p:cBhvr>
                                        <p:cTn id="15" dur="500" fill="hold"/>
                                        <p:tgtEl>
                                          <p:spTgt spid="6146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6146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6146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6146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61465">
                                            <p:txEl>
                                              <p:pRg st="1" end="1"/>
                                            </p:txEl>
                                          </p:spTgt>
                                        </p:tgtEl>
                                        <p:attrNameLst>
                                          <p:attrName>style.visibility</p:attrName>
                                        </p:attrNameLst>
                                      </p:cBhvr>
                                      <p:to>
                                        <p:strVal val="visible"/>
                                      </p:to>
                                    </p:set>
                                    <p:anim calcmode="lin" valueType="num">
                                      <p:cBhvr>
                                        <p:cTn id="21" dur="500" fill="hold"/>
                                        <p:tgtEl>
                                          <p:spTgt spid="6146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6146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6146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6146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61465">
                                            <p:txEl>
                                              <p:pRg st="2" end="2"/>
                                            </p:txEl>
                                          </p:spTgt>
                                        </p:tgtEl>
                                        <p:attrNameLst>
                                          <p:attrName>style.visibility</p:attrName>
                                        </p:attrNameLst>
                                      </p:cBhvr>
                                      <p:to>
                                        <p:strVal val="visible"/>
                                      </p:to>
                                    </p:set>
                                    <p:anim calcmode="lin" valueType="num">
                                      <p:cBhvr>
                                        <p:cTn id="27" dur="500" fill="hold"/>
                                        <p:tgtEl>
                                          <p:spTgt spid="6146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6146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6146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6146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61465">
                                            <p:txEl>
                                              <p:pRg st="3" end="3"/>
                                            </p:txEl>
                                          </p:spTgt>
                                        </p:tgtEl>
                                        <p:attrNameLst>
                                          <p:attrName>style.visibility</p:attrName>
                                        </p:attrNameLst>
                                      </p:cBhvr>
                                      <p:to>
                                        <p:strVal val="visible"/>
                                      </p:to>
                                    </p:set>
                                    <p:anim calcmode="lin" valueType="num">
                                      <p:cBhvr>
                                        <p:cTn id="33" dur="500" fill="hold"/>
                                        <p:tgtEl>
                                          <p:spTgt spid="6146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6146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6146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61465">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61465">
                                            <p:txEl>
                                              <p:pRg st="4" end="4"/>
                                            </p:txEl>
                                          </p:spTgt>
                                        </p:tgtEl>
                                        <p:attrNameLst>
                                          <p:attrName>style.visibility</p:attrName>
                                        </p:attrNameLst>
                                      </p:cBhvr>
                                      <p:to>
                                        <p:strVal val="visible"/>
                                      </p:to>
                                    </p:set>
                                    <p:anim calcmode="lin" valueType="num">
                                      <p:cBhvr>
                                        <p:cTn id="39" dur="500" fill="hold"/>
                                        <p:tgtEl>
                                          <p:spTgt spid="6146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6146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6146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614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4" grpId="0"/>
      <p:bldP spid="61465"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61465"/>
                        </p:tgtEl>
                        <p:attrNameLst>
                          <p:attrName>style.visibility</p:attrName>
                        </p:attrNameLst>
                      </p:cBhvr>
                      <p:to>
                        <p:strVal val="visible"/>
                      </p:to>
                    </p:set>
                    <p:anim calcmode="lin" valueType="num">
                      <p:cBhvr>
                        <p:cTn dur="500" fill="hold"/>
                        <p:tgtEl>
                          <p:spTgt spid="61465"/>
                        </p:tgtEl>
                        <p:attrNameLst>
                          <p:attrName>ppt_w</p:attrName>
                        </p:attrNameLst>
                      </p:cBhvr>
                      <p:tavLst>
                        <p:tav tm="0">
                          <p:val>
                            <p:fltVal val="0"/>
                          </p:val>
                        </p:tav>
                        <p:tav tm="100000">
                          <p:val>
                            <p:strVal val="#ppt_w"/>
                          </p:val>
                        </p:tav>
                      </p:tavLst>
                    </p:anim>
                    <p:anim calcmode="lin" valueType="num">
                      <p:cBhvr>
                        <p:cTn dur="500" fill="hold"/>
                        <p:tgtEl>
                          <p:spTgt spid="61465"/>
                        </p:tgtEl>
                        <p:attrNameLst>
                          <p:attrName>ppt_h</p:attrName>
                        </p:attrNameLst>
                      </p:cBhvr>
                      <p:tavLst>
                        <p:tav tm="0">
                          <p:val>
                            <p:fltVal val="0"/>
                          </p:val>
                        </p:tav>
                        <p:tav tm="100000">
                          <p:val>
                            <p:strVal val="#ppt_h"/>
                          </p:val>
                        </p:tav>
                      </p:tavLst>
                    </p:anim>
                    <p:anim calcmode="lin" valueType="num">
                      <p:cBhvr>
                        <p:cTn dur="500" fill="hold"/>
                        <p:tgtEl>
                          <p:spTgt spid="61465"/>
                        </p:tgtEl>
                        <p:attrNameLst>
                          <p:attrName>style.rotation</p:attrName>
                        </p:attrNameLst>
                      </p:cBhvr>
                      <p:tavLst>
                        <p:tav tm="0">
                          <p:val>
                            <p:fltVal val="360"/>
                          </p:val>
                        </p:tav>
                        <p:tav tm="100000">
                          <p:val>
                            <p:fltVal val="0"/>
                          </p:val>
                        </p:tav>
                      </p:tavLst>
                    </p:anim>
                    <p:animEffect transition="in" filter="fade">
                      <p:cBhvr>
                        <p:cTn dur="500"/>
                        <p:tgtEl>
                          <p:spTgt spid="61465"/>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61465"/>
                        </p:tgtEl>
                        <p:attrNameLst>
                          <p:attrName>style.visibility</p:attrName>
                        </p:attrNameLst>
                      </p:cBhvr>
                      <p:to>
                        <p:strVal val="visible"/>
                      </p:to>
                    </p:set>
                    <p:anim calcmode="lin" valueType="num">
                      <p:cBhvr>
                        <p:cTn dur="500" fill="hold"/>
                        <p:tgtEl>
                          <p:spTgt spid="61465"/>
                        </p:tgtEl>
                        <p:attrNameLst>
                          <p:attrName>ppt_w</p:attrName>
                        </p:attrNameLst>
                      </p:cBhvr>
                      <p:tavLst>
                        <p:tav tm="0">
                          <p:val>
                            <p:fltVal val="0"/>
                          </p:val>
                        </p:tav>
                        <p:tav tm="100000">
                          <p:val>
                            <p:strVal val="#ppt_w"/>
                          </p:val>
                        </p:tav>
                      </p:tavLst>
                    </p:anim>
                    <p:anim calcmode="lin" valueType="num">
                      <p:cBhvr>
                        <p:cTn dur="500" fill="hold"/>
                        <p:tgtEl>
                          <p:spTgt spid="61465"/>
                        </p:tgtEl>
                        <p:attrNameLst>
                          <p:attrName>ppt_h</p:attrName>
                        </p:attrNameLst>
                      </p:cBhvr>
                      <p:tavLst>
                        <p:tav tm="0">
                          <p:val>
                            <p:fltVal val="0"/>
                          </p:val>
                        </p:tav>
                        <p:tav tm="100000">
                          <p:val>
                            <p:strVal val="#ppt_h"/>
                          </p:val>
                        </p:tav>
                      </p:tavLst>
                    </p:anim>
                    <p:anim calcmode="lin" valueType="num">
                      <p:cBhvr>
                        <p:cTn dur="500" fill="hold"/>
                        <p:tgtEl>
                          <p:spTgt spid="61465"/>
                        </p:tgtEl>
                        <p:attrNameLst>
                          <p:attrName>style.rotation</p:attrName>
                        </p:attrNameLst>
                      </p:cBhvr>
                      <p:tavLst>
                        <p:tav tm="0">
                          <p:val>
                            <p:fltVal val="360"/>
                          </p:val>
                        </p:tav>
                        <p:tav tm="100000">
                          <p:val>
                            <p:fltVal val="0"/>
                          </p:val>
                        </p:tav>
                      </p:tavLst>
                    </p:anim>
                    <p:animEffect transition="in" filter="fade">
                      <p:cBhvr>
                        <p:cTn dur="500"/>
                        <p:tgtEl>
                          <p:spTgt spid="61465"/>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61465"/>
                        </p:tgtEl>
                        <p:attrNameLst>
                          <p:attrName>style.visibility</p:attrName>
                        </p:attrNameLst>
                      </p:cBhvr>
                      <p:to>
                        <p:strVal val="visible"/>
                      </p:to>
                    </p:set>
                    <p:anim calcmode="lin" valueType="num">
                      <p:cBhvr>
                        <p:cTn dur="500" fill="hold"/>
                        <p:tgtEl>
                          <p:spTgt spid="61465"/>
                        </p:tgtEl>
                        <p:attrNameLst>
                          <p:attrName>ppt_w</p:attrName>
                        </p:attrNameLst>
                      </p:cBhvr>
                      <p:tavLst>
                        <p:tav tm="0">
                          <p:val>
                            <p:fltVal val="0"/>
                          </p:val>
                        </p:tav>
                        <p:tav tm="100000">
                          <p:val>
                            <p:strVal val="#ppt_w"/>
                          </p:val>
                        </p:tav>
                      </p:tavLst>
                    </p:anim>
                    <p:anim calcmode="lin" valueType="num">
                      <p:cBhvr>
                        <p:cTn dur="500" fill="hold"/>
                        <p:tgtEl>
                          <p:spTgt spid="61465"/>
                        </p:tgtEl>
                        <p:attrNameLst>
                          <p:attrName>ppt_h</p:attrName>
                        </p:attrNameLst>
                      </p:cBhvr>
                      <p:tavLst>
                        <p:tav tm="0">
                          <p:val>
                            <p:fltVal val="0"/>
                          </p:val>
                        </p:tav>
                        <p:tav tm="100000">
                          <p:val>
                            <p:strVal val="#ppt_h"/>
                          </p:val>
                        </p:tav>
                      </p:tavLst>
                    </p:anim>
                    <p:anim calcmode="lin" valueType="num">
                      <p:cBhvr>
                        <p:cTn dur="500" fill="hold"/>
                        <p:tgtEl>
                          <p:spTgt spid="61465"/>
                        </p:tgtEl>
                        <p:attrNameLst>
                          <p:attrName>style.rotation</p:attrName>
                        </p:attrNameLst>
                      </p:cBhvr>
                      <p:tavLst>
                        <p:tav tm="0">
                          <p:val>
                            <p:fltVal val="360"/>
                          </p:val>
                        </p:tav>
                        <p:tav tm="100000">
                          <p:val>
                            <p:fltVal val="0"/>
                          </p:val>
                        </p:tav>
                      </p:tavLst>
                    </p:anim>
                    <p:animEffect transition="in" filter="fade">
                      <p:cBhvr>
                        <p:cTn dur="500"/>
                        <p:tgtEl>
                          <p:spTgt spid="61465"/>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61465"/>
                        </p:tgtEl>
                        <p:attrNameLst>
                          <p:attrName>style.visibility</p:attrName>
                        </p:attrNameLst>
                      </p:cBhvr>
                      <p:to>
                        <p:strVal val="visible"/>
                      </p:to>
                    </p:set>
                    <p:anim calcmode="lin" valueType="num">
                      <p:cBhvr>
                        <p:cTn dur="500" fill="hold"/>
                        <p:tgtEl>
                          <p:spTgt spid="61465"/>
                        </p:tgtEl>
                        <p:attrNameLst>
                          <p:attrName>ppt_w</p:attrName>
                        </p:attrNameLst>
                      </p:cBhvr>
                      <p:tavLst>
                        <p:tav tm="0">
                          <p:val>
                            <p:fltVal val="0"/>
                          </p:val>
                        </p:tav>
                        <p:tav tm="100000">
                          <p:val>
                            <p:strVal val="#ppt_w"/>
                          </p:val>
                        </p:tav>
                      </p:tavLst>
                    </p:anim>
                    <p:anim calcmode="lin" valueType="num">
                      <p:cBhvr>
                        <p:cTn dur="500" fill="hold"/>
                        <p:tgtEl>
                          <p:spTgt spid="61465"/>
                        </p:tgtEl>
                        <p:attrNameLst>
                          <p:attrName>ppt_h</p:attrName>
                        </p:attrNameLst>
                      </p:cBhvr>
                      <p:tavLst>
                        <p:tav tm="0">
                          <p:val>
                            <p:fltVal val="0"/>
                          </p:val>
                        </p:tav>
                        <p:tav tm="100000">
                          <p:val>
                            <p:strVal val="#ppt_h"/>
                          </p:val>
                        </p:tav>
                      </p:tavLst>
                    </p:anim>
                    <p:anim calcmode="lin" valueType="num">
                      <p:cBhvr>
                        <p:cTn dur="500" fill="hold"/>
                        <p:tgtEl>
                          <p:spTgt spid="61465"/>
                        </p:tgtEl>
                        <p:attrNameLst>
                          <p:attrName>style.rotation</p:attrName>
                        </p:attrNameLst>
                      </p:cBhvr>
                      <p:tavLst>
                        <p:tav tm="0">
                          <p:val>
                            <p:fltVal val="360"/>
                          </p:val>
                        </p:tav>
                        <p:tav tm="100000">
                          <p:val>
                            <p:fltVal val="0"/>
                          </p:val>
                        </p:tav>
                      </p:tavLst>
                    </p:anim>
                    <p:animEffect transition="in" filter="fade">
                      <p:cBhvr>
                        <p:cTn dur="500"/>
                        <p:tgtEl>
                          <p:spTgt spid="61465"/>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61465"/>
                        </p:tgtEl>
                        <p:attrNameLst>
                          <p:attrName>style.visibility</p:attrName>
                        </p:attrNameLst>
                      </p:cBhvr>
                      <p:to>
                        <p:strVal val="visible"/>
                      </p:to>
                    </p:set>
                    <p:anim calcmode="lin" valueType="num">
                      <p:cBhvr>
                        <p:cTn dur="500" fill="hold"/>
                        <p:tgtEl>
                          <p:spTgt spid="61465"/>
                        </p:tgtEl>
                        <p:attrNameLst>
                          <p:attrName>ppt_w</p:attrName>
                        </p:attrNameLst>
                      </p:cBhvr>
                      <p:tavLst>
                        <p:tav tm="0">
                          <p:val>
                            <p:fltVal val="0"/>
                          </p:val>
                        </p:tav>
                        <p:tav tm="100000">
                          <p:val>
                            <p:strVal val="#ppt_w"/>
                          </p:val>
                        </p:tav>
                      </p:tavLst>
                    </p:anim>
                    <p:anim calcmode="lin" valueType="num">
                      <p:cBhvr>
                        <p:cTn dur="500" fill="hold"/>
                        <p:tgtEl>
                          <p:spTgt spid="61465"/>
                        </p:tgtEl>
                        <p:attrNameLst>
                          <p:attrName>ppt_h</p:attrName>
                        </p:attrNameLst>
                      </p:cBhvr>
                      <p:tavLst>
                        <p:tav tm="0">
                          <p:val>
                            <p:fltVal val="0"/>
                          </p:val>
                        </p:tav>
                        <p:tav tm="100000">
                          <p:val>
                            <p:strVal val="#ppt_h"/>
                          </p:val>
                        </p:tav>
                      </p:tavLst>
                    </p:anim>
                    <p:anim calcmode="lin" valueType="num">
                      <p:cBhvr>
                        <p:cTn dur="500" fill="hold"/>
                        <p:tgtEl>
                          <p:spTgt spid="61465"/>
                        </p:tgtEl>
                        <p:attrNameLst>
                          <p:attrName>style.rotation</p:attrName>
                        </p:attrNameLst>
                      </p:cBhvr>
                      <p:tavLst>
                        <p:tav tm="0">
                          <p:val>
                            <p:fltVal val="360"/>
                          </p:val>
                        </p:tav>
                        <p:tav tm="100000">
                          <p:val>
                            <p:fltVal val="0"/>
                          </p:val>
                        </p:tav>
                      </p:tavLst>
                    </p:anim>
                    <p:animEffect transition="in" filter="fade">
                      <p:cBhvr>
                        <p:cTn dur="500"/>
                        <p:tgtEl>
                          <p:spTgt spid="61465"/>
                        </p:tgtEl>
                      </p:cBhvr>
                    </p:animEffect>
                  </p:childTnLst>
                </p:cTn>
              </p:par>
            </p:tnLst>
          </p:tmpl>
        </p:tmplLst>
      </p:bldP>
    </p:bldLst>
  </p:timing>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lt-LT"/>
          </a:p>
        </p:txBody>
      </p:sp>
      <p:sp>
        <p:nvSpPr>
          <p:cNvPr id="81923"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81924"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8192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CA"/>
          </a:p>
        </p:txBody>
      </p:sp>
      <p:sp>
        <p:nvSpPr>
          <p:cNvPr id="8192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CA"/>
          </a:p>
        </p:txBody>
      </p:sp>
      <p:sp>
        <p:nvSpPr>
          <p:cNvPr id="8192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E57AF997-2AC2-4B38-8FA6-5B71DA4BDBE7}" type="slidenum">
              <a:rPr lang="en-CA"/>
              <a:pPr/>
              <a:t>‹#›</a:t>
            </a:fld>
            <a:endParaRPr lang="en-CA"/>
          </a:p>
        </p:txBody>
      </p:sp>
      <p:sp>
        <p:nvSpPr>
          <p:cNvPr id="81928"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lt-LT"/>
          </a:p>
        </p:txBody>
      </p:sp>
      <p:sp>
        <p:nvSpPr>
          <p:cNvPr id="81929"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lt-LT"/>
          </a:p>
        </p:txBody>
      </p:sp>
      <p:grpSp>
        <p:nvGrpSpPr>
          <p:cNvPr id="81930" name="Group 10"/>
          <p:cNvGrpSpPr>
            <a:grpSpLocks/>
          </p:cNvGrpSpPr>
          <p:nvPr/>
        </p:nvGrpSpPr>
        <p:grpSpPr bwMode="auto">
          <a:xfrm>
            <a:off x="7938" y="5540375"/>
            <a:ext cx="1784350" cy="1246188"/>
            <a:chOff x="5" y="3490"/>
            <a:chExt cx="1124" cy="785"/>
          </a:xfrm>
        </p:grpSpPr>
        <p:sp>
          <p:nvSpPr>
            <p:cNvPr id="8193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lt-LT"/>
            </a:p>
          </p:txBody>
        </p:sp>
        <p:sp>
          <p:nvSpPr>
            <p:cNvPr id="8193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lt-LT"/>
            </a:p>
          </p:txBody>
        </p:sp>
        <p:sp>
          <p:nvSpPr>
            <p:cNvPr id="8193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lt-LT"/>
            </a:p>
          </p:txBody>
        </p:sp>
        <p:sp>
          <p:nvSpPr>
            <p:cNvPr id="8193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lt-LT"/>
            </a:p>
          </p:txBody>
        </p:sp>
        <p:sp>
          <p:nvSpPr>
            <p:cNvPr id="8193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lt-LT"/>
            </a:p>
          </p:txBody>
        </p:sp>
        <p:sp>
          <p:nvSpPr>
            <p:cNvPr id="8193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lt-LT"/>
            </a:p>
          </p:txBody>
        </p:sp>
        <p:sp>
          <p:nvSpPr>
            <p:cNvPr id="8193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lt-LT"/>
            </a:p>
          </p:txBody>
        </p:sp>
        <p:sp>
          <p:nvSpPr>
            <p:cNvPr id="8193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lt-LT"/>
            </a:p>
          </p:txBody>
        </p:sp>
        <p:sp>
          <p:nvSpPr>
            <p:cNvPr id="8193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lt-LT"/>
            </a:p>
          </p:txBody>
        </p:sp>
        <p:grpSp>
          <p:nvGrpSpPr>
            <p:cNvPr id="81940" name="Group 20"/>
            <p:cNvGrpSpPr>
              <a:grpSpLocks/>
            </p:cNvGrpSpPr>
            <p:nvPr userDrawn="1"/>
          </p:nvGrpSpPr>
          <p:grpSpPr bwMode="auto">
            <a:xfrm>
              <a:off x="5" y="3490"/>
              <a:ext cx="1124" cy="780"/>
              <a:chOff x="5" y="3490"/>
              <a:chExt cx="1124" cy="780"/>
            </a:xfrm>
          </p:grpSpPr>
          <p:grpSp>
            <p:nvGrpSpPr>
              <p:cNvPr id="81941" name="Group 21"/>
              <p:cNvGrpSpPr>
                <a:grpSpLocks/>
              </p:cNvGrpSpPr>
              <p:nvPr userDrawn="1"/>
            </p:nvGrpSpPr>
            <p:grpSpPr bwMode="auto">
              <a:xfrm>
                <a:off x="499" y="3562"/>
                <a:ext cx="548" cy="708"/>
                <a:chOff x="499" y="3562"/>
                <a:chExt cx="548" cy="708"/>
              </a:xfrm>
            </p:grpSpPr>
            <p:sp>
              <p:nvSpPr>
                <p:cNvPr id="81942"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lt-LT"/>
                </a:p>
              </p:txBody>
            </p:sp>
            <p:sp>
              <p:nvSpPr>
                <p:cNvPr id="81943"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lt-LT"/>
                </a:p>
              </p:txBody>
            </p:sp>
            <p:sp>
              <p:nvSpPr>
                <p:cNvPr id="81944"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lt-LT"/>
                </a:p>
              </p:txBody>
            </p:sp>
          </p:grpSp>
          <p:sp>
            <p:nvSpPr>
              <p:cNvPr id="81945"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lt-LT"/>
              </a:p>
            </p:txBody>
          </p:sp>
          <p:sp>
            <p:nvSpPr>
              <p:cNvPr id="81946"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lt-LT"/>
              </a:p>
            </p:txBody>
          </p:sp>
          <p:sp>
            <p:nvSpPr>
              <p:cNvPr id="81947"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lt-LT"/>
              </a:p>
            </p:txBody>
          </p:sp>
          <p:grpSp>
            <p:nvGrpSpPr>
              <p:cNvPr id="81948" name="Group 28"/>
              <p:cNvGrpSpPr>
                <a:grpSpLocks/>
              </p:cNvGrpSpPr>
              <p:nvPr userDrawn="1"/>
            </p:nvGrpSpPr>
            <p:grpSpPr bwMode="auto">
              <a:xfrm>
                <a:off x="5" y="3490"/>
                <a:ext cx="1124" cy="678"/>
                <a:chOff x="5" y="3490"/>
                <a:chExt cx="1124" cy="678"/>
              </a:xfrm>
            </p:grpSpPr>
            <p:sp>
              <p:nvSpPr>
                <p:cNvPr id="81949"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lt-LT"/>
                </a:p>
              </p:txBody>
            </p:sp>
            <p:sp>
              <p:nvSpPr>
                <p:cNvPr id="81950"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lt-LT"/>
                </a:p>
              </p:txBody>
            </p:sp>
            <p:sp>
              <p:nvSpPr>
                <p:cNvPr id="81951"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lt-LT"/>
                </a:p>
              </p:txBody>
            </p:sp>
            <p:sp>
              <p:nvSpPr>
                <p:cNvPr id="81952"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lt-LT"/>
                </a:p>
              </p:txBody>
            </p:sp>
            <p:sp>
              <p:nvSpPr>
                <p:cNvPr id="81953"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lt-LT"/>
                </a:p>
              </p:txBody>
            </p:sp>
            <p:sp>
              <p:nvSpPr>
                <p:cNvPr id="81954"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lt-LT"/>
                </a:p>
              </p:txBody>
            </p:sp>
            <p:sp>
              <p:nvSpPr>
                <p:cNvPr id="81955"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lt-LT"/>
                </a:p>
              </p:txBody>
            </p:sp>
            <p:sp>
              <p:nvSpPr>
                <p:cNvPr id="81956"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lt-LT"/>
                </a:p>
              </p:txBody>
            </p:sp>
          </p:grpSp>
        </p:grpSp>
      </p:grpSp>
      <p:grpSp>
        <p:nvGrpSpPr>
          <p:cNvPr id="81957" name="Group 37"/>
          <p:cNvGrpSpPr>
            <a:grpSpLocks/>
          </p:cNvGrpSpPr>
          <p:nvPr/>
        </p:nvGrpSpPr>
        <p:grpSpPr bwMode="auto">
          <a:xfrm>
            <a:off x="8680450" y="2116138"/>
            <a:ext cx="385763" cy="4308475"/>
            <a:chOff x="5468" y="1333"/>
            <a:chExt cx="243" cy="2714"/>
          </a:xfrm>
        </p:grpSpPr>
        <p:sp>
          <p:nvSpPr>
            <p:cNvPr id="8195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lt-LT"/>
            </a:p>
          </p:txBody>
        </p:sp>
        <p:sp>
          <p:nvSpPr>
            <p:cNvPr id="8195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lt-LT"/>
            </a:p>
          </p:txBody>
        </p:sp>
      </p:grpSp>
      <p:grpSp>
        <p:nvGrpSpPr>
          <p:cNvPr id="81960" name="Group 40"/>
          <p:cNvGrpSpPr>
            <a:grpSpLocks/>
          </p:cNvGrpSpPr>
          <p:nvPr/>
        </p:nvGrpSpPr>
        <p:grpSpPr bwMode="auto">
          <a:xfrm>
            <a:off x="7318375" y="90488"/>
            <a:ext cx="2133600" cy="1911350"/>
            <a:chOff x="4610" y="57"/>
            <a:chExt cx="1344" cy="1204"/>
          </a:xfrm>
        </p:grpSpPr>
        <p:grpSp>
          <p:nvGrpSpPr>
            <p:cNvPr id="81961" name="Group 41"/>
            <p:cNvGrpSpPr>
              <a:grpSpLocks/>
            </p:cNvGrpSpPr>
            <p:nvPr userDrawn="1"/>
          </p:nvGrpSpPr>
          <p:grpSpPr bwMode="auto">
            <a:xfrm>
              <a:off x="4610" y="57"/>
              <a:ext cx="1344" cy="1204"/>
              <a:chOff x="4610" y="57"/>
              <a:chExt cx="1344" cy="1204"/>
            </a:xfrm>
          </p:grpSpPr>
          <p:sp>
            <p:nvSpPr>
              <p:cNvPr id="81962"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lt-LT"/>
              </a:p>
            </p:txBody>
          </p:sp>
          <p:grpSp>
            <p:nvGrpSpPr>
              <p:cNvPr id="81963" name="Group 43"/>
              <p:cNvGrpSpPr>
                <a:grpSpLocks/>
              </p:cNvGrpSpPr>
              <p:nvPr userDrawn="1"/>
            </p:nvGrpSpPr>
            <p:grpSpPr bwMode="auto">
              <a:xfrm>
                <a:off x="4610" y="57"/>
                <a:ext cx="1344" cy="985"/>
                <a:chOff x="4610" y="57"/>
                <a:chExt cx="1344" cy="985"/>
              </a:xfrm>
            </p:grpSpPr>
            <p:sp>
              <p:nvSpPr>
                <p:cNvPr id="81964"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lt-LT"/>
                </a:p>
              </p:txBody>
            </p:sp>
            <p:sp>
              <p:nvSpPr>
                <p:cNvPr id="81965"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lt-LT"/>
                </a:p>
              </p:txBody>
            </p:sp>
            <p:sp>
              <p:nvSpPr>
                <p:cNvPr id="81966"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lt-LT"/>
                </a:p>
              </p:txBody>
            </p:sp>
            <p:sp>
              <p:nvSpPr>
                <p:cNvPr id="81967"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lt-LT"/>
                </a:p>
              </p:txBody>
            </p:sp>
            <p:sp>
              <p:nvSpPr>
                <p:cNvPr id="81968"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lt-LT"/>
                </a:p>
              </p:txBody>
            </p:sp>
            <p:sp>
              <p:nvSpPr>
                <p:cNvPr id="81969"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lt-LT"/>
                </a:p>
              </p:txBody>
            </p:sp>
            <p:sp>
              <p:nvSpPr>
                <p:cNvPr id="81970"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lt-LT"/>
                </a:p>
              </p:txBody>
            </p:sp>
            <p:sp>
              <p:nvSpPr>
                <p:cNvPr id="81971"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lt-LT"/>
                </a:p>
              </p:txBody>
            </p:sp>
          </p:grpSp>
        </p:grpSp>
        <p:sp>
          <p:nvSpPr>
            <p:cNvPr id="8197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lt-LT"/>
            </a:p>
          </p:txBody>
        </p:sp>
      </p:grpSp>
    </p:spTree>
  </p:cSld>
  <p:clrMap bg1="lt1" tx1="dk1" bg2="lt2" tx2="dk2" accent1="accent1" accent2="accent2" accent3="accent3" accent4="accent4" accent5="accent5" accent6="accent6" hlink="hlink" folHlink="folHlink"/>
  <p:sldLayoutIdLst>
    <p:sldLayoutId id="2147483684"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1923"/>
                                        </p:tgtEl>
                                        <p:attrNameLst>
                                          <p:attrName>style.visibility</p:attrName>
                                        </p:attrNameLst>
                                      </p:cBhvr>
                                      <p:to>
                                        <p:strVal val="visible"/>
                                      </p:to>
                                    </p:set>
                                    <p:anim calcmode="lin" valueType="num">
                                      <p:cBhvr>
                                        <p:cTn id="7" dur="500" fill="hold"/>
                                        <p:tgtEl>
                                          <p:spTgt spid="81923"/>
                                        </p:tgtEl>
                                        <p:attrNameLst>
                                          <p:attrName>ppt_w</p:attrName>
                                        </p:attrNameLst>
                                      </p:cBhvr>
                                      <p:tavLst>
                                        <p:tav tm="0">
                                          <p:val>
                                            <p:fltVal val="0"/>
                                          </p:val>
                                        </p:tav>
                                        <p:tav tm="100000">
                                          <p:val>
                                            <p:strVal val="#ppt_w"/>
                                          </p:val>
                                        </p:tav>
                                      </p:tavLst>
                                    </p:anim>
                                    <p:anim calcmode="lin" valueType="num">
                                      <p:cBhvr>
                                        <p:cTn id="8" dur="500" fill="hold"/>
                                        <p:tgtEl>
                                          <p:spTgt spid="81923"/>
                                        </p:tgtEl>
                                        <p:attrNameLst>
                                          <p:attrName>ppt_h</p:attrName>
                                        </p:attrNameLst>
                                      </p:cBhvr>
                                      <p:tavLst>
                                        <p:tav tm="0">
                                          <p:val>
                                            <p:fltVal val="0"/>
                                          </p:val>
                                        </p:tav>
                                        <p:tav tm="100000">
                                          <p:val>
                                            <p:strVal val="#ppt_h"/>
                                          </p:val>
                                        </p:tav>
                                      </p:tavLst>
                                    </p:anim>
                                    <p:anim calcmode="lin" valueType="num">
                                      <p:cBhvr>
                                        <p:cTn id="9" dur="500" fill="hold"/>
                                        <p:tgtEl>
                                          <p:spTgt spid="81923"/>
                                        </p:tgtEl>
                                        <p:attrNameLst>
                                          <p:attrName>style.rotation</p:attrName>
                                        </p:attrNameLst>
                                      </p:cBhvr>
                                      <p:tavLst>
                                        <p:tav tm="0">
                                          <p:val>
                                            <p:fltVal val="360"/>
                                          </p:val>
                                        </p:tav>
                                        <p:tav tm="100000">
                                          <p:val>
                                            <p:fltVal val="0"/>
                                          </p:val>
                                        </p:tav>
                                      </p:tavLst>
                                    </p:anim>
                                    <p:animEffect transition="in" filter="fade">
                                      <p:cBhvr>
                                        <p:cTn id="10" dur="500"/>
                                        <p:tgtEl>
                                          <p:spTgt spid="8192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1924">
                                            <p:txEl>
                                              <p:pRg st="0" end="0"/>
                                            </p:txEl>
                                          </p:spTgt>
                                        </p:tgtEl>
                                        <p:attrNameLst>
                                          <p:attrName>style.visibility</p:attrName>
                                        </p:attrNameLst>
                                      </p:cBhvr>
                                      <p:to>
                                        <p:strVal val="visible"/>
                                      </p:to>
                                    </p:set>
                                    <p:anim calcmode="lin" valueType="num">
                                      <p:cBhvr>
                                        <p:cTn id="15" dur="500" fill="hold"/>
                                        <p:tgtEl>
                                          <p:spTgt spid="8192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192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192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1924">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81924">
                                            <p:txEl>
                                              <p:pRg st="1" end="1"/>
                                            </p:txEl>
                                          </p:spTgt>
                                        </p:tgtEl>
                                        <p:attrNameLst>
                                          <p:attrName>style.visibility</p:attrName>
                                        </p:attrNameLst>
                                      </p:cBhvr>
                                      <p:to>
                                        <p:strVal val="visible"/>
                                      </p:to>
                                    </p:set>
                                    <p:anim calcmode="lin" valueType="num">
                                      <p:cBhvr>
                                        <p:cTn id="21" dur="500" fill="hold"/>
                                        <p:tgtEl>
                                          <p:spTgt spid="8192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1924">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81924">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81924">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81924">
                                            <p:txEl>
                                              <p:pRg st="2" end="2"/>
                                            </p:txEl>
                                          </p:spTgt>
                                        </p:tgtEl>
                                        <p:attrNameLst>
                                          <p:attrName>style.visibility</p:attrName>
                                        </p:attrNameLst>
                                      </p:cBhvr>
                                      <p:to>
                                        <p:strVal val="visible"/>
                                      </p:to>
                                    </p:set>
                                    <p:anim calcmode="lin" valueType="num">
                                      <p:cBhvr>
                                        <p:cTn id="27" dur="500" fill="hold"/>
                                        <p:tgtEl>
                                          <p:spTgt spid="81924">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81924">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81924">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81924">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81924">
                                            <p:txEl>
                                              <p:pRg st="3" end="3"/>
                                            </p:txEl>
                                          </p:spTgt>
                                        </p:tgtEl>
                                        <p:attrNameLst>
                                          <p:attrName>style.visibility</p:attrName>
                                        </p:attrNameLst>
                                      </p:cBhvr>
                                      <p:to>
                                        <p:strVal val="visible"/>
                                      </p:to>
                                    </p:set>
                                    <p:anim calcmode="lin" valueType="num">
                                      <p:cBhvr>
                                        <p:cTn id="33" dur="500" fill="hold"/>
                                        <p:tgtEl>
                                          <p:spTgt spid="8192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1924">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81924">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81924">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81924">
                                            <p:txEl>
                                              <p:pRg st="4" end="4"/>
                                            </p:txEl>
                                          </p:spTgt>
                                        </p:tgtEl>
                                        <p:attrNameLst>
                                          <p:attrName>style.visibility</p:attrName>
                                        </p:attrNameLst>
                                      </p:cBhvr>
                                      <p:to>
                                        <p:strVal val="visible"/>
                                      </p:to>
                                    </p:set>
                                    <p:anim calcmode="lin" valueType="num">
                                      <p:cBhvr>
                                        <p:cTn id="39" dur="500" fill="hold"/>
                                        <p:tgtEl>
                                          <p:spTgt spid="81924">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81924">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81924">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819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P spid="81924"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81924"/>
                        </p:tgtEl>
                        <p:attrNameLst>
                          <p:attrName>style.visibility</p:attrName>
                        </p:attrNameLst>
                      </p:cBhvr>
                      <p:to>
                        <p:strVal val="visible"/>
                      </p:to>
                    </p:set>
                    <p:anim calcmode="lin" valueType="num">
                      <p:cBhvr>
                        <p:cTn dur="500" fill="hold"/>
                        <p:tgtEl>
                          <p:spTgt spid="81924"/>
                        </p:tgtEl>
                        <p:attrNameLst>
                          <p:attrName>ppt_w</p:attrName>
                        </p:attrNameLst>
                      </p:cBhvr>
                      <p:tavLst>
                        <p:tav tm="0">
                          <p:val>
                            <p:fltVal val="0"/>
                          </p:val>
                        </p:tav>
                        <p:tav tm="100000">
                          <p:val>
                            <p:strVal val="#ppt_w"/>
                          </p:val>
                        </p:tav>
                      </p:tavLst>
                    </p:anim>
                    <p:anim calcmode="lin" valueType="num">
                      <p:cBhvr>
                        <p:cTn dur="500" fill="hold"/>
                        <p:tgtEl>
                          <p:spTgt spid="81924"/>
                        </p:tgtEl>
                        <p:attrNameLst>
                          <p:attrName>ppt_h</p:attrName>
                        </p:attrNameLst>
                      </p:cBhvr>
                      <p:tavLst>
                        <p:tav tm="0">
                          <p:val>
                            <p:fltVal val="0"/>
                          </p:val>
                        </p:tav>
                        <p:tav tm="100000">
                          <p:val>
                            <p:strVal val="#ppt_h"/>
                          </p:val>
                        </p:tav>
                      </p:tavLst>
                    </p:anim>
                    <p:anim calcmode="lin" valueType="num">
                      <p:cBhvr>
                        <p:cTn dur="500" fill="hold"/>
                        <p:tgtEl>
                          <p:spTgt spid="81924"/>
                        </p:tgtEl>
                        <p:attrNameLst>
                          <p:attrName>style.rotation</p:attrName>
                        </p:attrNameLst>
                      </p:cBhvr>
                      <p:tavLst>
                        <p:tav tm="0">
                          <p:val>
                            <p:fltVal val="360"/>
                          </p:val>
                        </p:tav>
                        <p:tav tm="100000">
                          <p:val>
                            <p:fltVal val="0"/>
                          </p:val>
                        </p:tav>
                      </p:tavLst>
                    </p:anim>
                    <p:animEffect transition="in" filter="fade">
                      <p:cBhvr>
                        <p:cTn dur="500"/>
                        <p:tgtEl>
                          <p:spTgt spid="81924"/>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81924"/>
                        </p:tgtEl>
                        <p:attrNameLst>
                          <p:attrName>style.visibility</p:attrName>
                        </p:attrNameLst>
                      </p:cBhvr>
                      <p:to>
                        <p:strVal val="visible"/>
                      </p:to>
                    </p:set>
                    <p:anim calcmode="lin" valueType="num">
                      <p:cBhvr>
                        <p:cTn dur="500" fill="hold"/>
                        <p:tgtEl>
                          <p:spTgt spid="81924"/>
                        </p:tgtEl>
                        <p:attrNameLst>
                          <p:attrName>ppt_w</p:attrName>
                        </p:attrNameLst>
                      </p:cBhvr>
                      <p:tavLst>
                        <p:tav tm="0">
                          <p:val>
                            <p:fltVal val="0"/>
                          </p:val>
                        </p:tav>
                        <p:tav tm="100000">
                          <p:val>
                            <p:strVal val="#ppt_w"/>
                          </p:val>
                        </p:tav>
                      </p:tavLst>
                    </p:anim>
                    <p:anim calcmode="lin" valueType="num">
                      <p:cBhvr>
                        <p:cTn dur="500" fill="hold"/>
                        <p:tgtEl>
                          <p:spTgt spid="81924"/>
                        </p:tgtEl>
                        <p:attrNameLst>
                          <p:attrName>ppt_h</p:attrName>
                        </p:attrNameLst>
                      </p:cBhvr>
                      <p:tavLst>
                        <p:tav tm="0">
                          <p:val>
                            <p:fltVal val="0"/>
                          </p:val>
                        </p:tav>
                        <p:tav tm="100000">
                          <p:val>
                            <p:strVal val="#ppt_h"/>
                          </p:val>
                        </p:tav>
                      </p:tavLst>
                    </p:anim>
                    <p:anim calcmode="lin" valueType="num">
                      <p:cBhvr>
                        <p:cTn dur="500" fill="hold"/>
                        <p:tgtEl>
                          <p:spTgt spid="81924"/>
                        </p:tgtEl>
                        <p:attrNameLst>
                          <p:attrName>style.rotation</p:attrName>
                        </p:attrNameLst>
                      </p:cBhvr>
                      <p:tavLst>
                        <p:tav tm="0">
                          <p:val>
                            <p:fltVal val="360"/>
                          </p:val>
                        </p:tav>
                        <p:tav tm="100000">
                          <p:val>
                            <p:fltVal val="0"/>
                          </p:val>
                        </p:tav>
                      </p:tavLst>
                    </p:anim>
                    <p:animEffect transition="in" filter="fade">
                      <p:cBhvr>
                        <p:cTn dur="500"/>
                        <p:tgtEl>
                          <p:spTgt spid="81924"/>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81924"/>
                        </p:tgtEl>
                        <p:attrNameLst>
                          <p:attrName>style.visibility</p:attrName>
                        </p:attrNameLst>
                      </p:cBhvr>
                      <p:to>
                        <p:strVal val="visible"/>
                      </p:to>
                    </p:set>
                    <p:anim calcmode="lin" valueType="num">
                      <p:cBhvr>
                        <p:cTn dur="500" fill="hold"/>
                        <p:tgtEl>
                          <p:spTgt spid="81924"/>
                        </p:tgtEl>
                        <p:attrNameLst>
                          <p:attrName>ppt_w</p:attrName>
                        </p:attrNameLst>
                      </p:cBhvr>
                      <p:tavLst>
                        <p:tav tm="0">
                          <p:val>
                            <p:fltVal val="0"/>
                          </p:val>
                        </p:tav>
                        <p:tav tm="100000">
                          <p:val>
                            <p:strVal val="#ppt_w"/>
                          </p:val>
                        </p:tav>
                      </p:tavLst>
                    </p:anim>
                    <p:anim calcmode="lin" valueType="num">
                      <p:cBhvr>
                        <p:cTn dur="500" fill="hold"/>
                        <p:tgtEl>
                          <p:spTgt spid="81924"/>
                        </p:tgtEl>
                        <p:attrNameLst>
                          <p:attrName>ppt_h</p:attrName>
                        </p:attrNameLst>
                      </p:cBhvr>
                      <p:tavLst>
                        <p:tav tm="0">
                          <p:val>
                            <p:fltVal val="0"/>
                          </p:val>
                        </p:tav>
                        <p:tav tm="100000">
                          <p:val>
                            <p:strVal val="#ppt_h"/>
                          </p:val>
                        </p:tav>
                      </p:tavLst>
                    </p:anim>
                    <p:anim calcmode="lin" valueType="num">
                      <p:cBhvr>
                        <p:cTn dur="500" fill="hold"/>
                        <p:tgtEl>
                          <p:spTgt spid="81924"/>
                        </p:tgtEl>
                        <p:attrNameLst>
                          <p:attrName>style.rotation</p:attrName>
                        </p:attrNameLst>
                      </p:cBhvr>
                      <p:tavLst>
                        <p:tav tm="0">
                          <p:val>
                            <p:fltVal val="360"/>
                          </p:val>
                        </p:tav>
                        <p:tav tm="100000">
                          <p:val>
                            <p:fltVal val="0"/>
                          </p:val>
                        </p:tav>
                      </p:tavLst>
                    </p:anim>
                    <p:animEffect transition="in" filter="fade">
                      <p:cBhvr>
                        <p:cTn dur="500"/>
                        <p:tgtEl>
                          <p:spTgt spid="81924"/>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81924"/>
                        </p:tgtEl>
                        <p:attrNameLst>
                          <p:attrName>style.visibility</p:attrName>
                        </p:attrNameLst>
                      </p:cBhvr>
                      <p:to>
                        <p:strVal val="visible"/>
                      </p:to>
                    </p:set>
                    <p:anim calcmode="lin" valueType="num">
                      <p:cBhvr>
                        <p:cTn dur="500" fill="hold"/>
                        <p:tgtEl>
                          <p:spTgt spid="81924"/>
                        </p:tgtEl>
                        <p:attrNameLst>
                          <p:attrName>ppt_w</p:attrName>
                        </p:attrNameLst>
                      </p:cBhvr>
                      <p:tavLst>
                        <p:tav tm="0">
                          <p:val>
                            <p:fltVal val="0"/>
                          </p:val>
                        </p:tav>
                        <p:tav tm="100000">
                          <p:val>
                            <p:strVal val="#ppt_w"/>
                          </p:val>
                        </p:tav>
                      </p:tavLst>
                    </p:anim>
                    <p:anim calcmode="lin" valueType="num">
                      <p:cBhvr>
                        <p:cTn dur="500" fill="hold"/>
                        <p:tgtEl>
                          <p:spTgt spid="81924"/>
                        </p:tgtEl>
                        <p:attrNameLst>
                          <p:attrName>ppt_h</p:attrName>
                        </p:attrNameLst>
                      </p:cBhvr>
                      <p:tavLst>
                        <p:tav tm="0">
                          <p:val>
                            <p:fltVal val="0"/>
                          </p:val>
                        </p:tav>
                        <p:tav tm="100000">
                          <p:val>
                            <p:strVal val="#ppt_h"/>
                          </p:val>
                        </p:tav>
                      </p:tavLst>
                    </p:anim>
                    <p:anim calcmode="lin" valueType="num">
                      <p:cBhvr>
                        <p:cTn dur="500" fill="hold"/>
                        <p:tgtEl>
                          <p:spTgt spid="81924"/>
                        </p:tgtEl>
                        <p:attrNameLst>
                          <p:attrName>style.rotation</p:attrName>
                        </p:attrNameLst>
                      </p:cBhvr>
                      <p:tavLst>
                        <p:tav tm="0">
                          <p:val>
                            <p:fltVal val="360"/>
                          </p:val>
                        </p:tav>
                        <p:tav tm="100000">
                          <p:val>
                            <p:fltVal val="0"/>
                          </p:val>
                        </p:tav>
                      </p:tavLst>
                    </p:anim>
                    <p:animEffect transition="in" filter="fade">
                      <p:cBhvr>
                        <p:cTn dur="500"/>
                        <p:tgtEl>
                          <p:spTgt spid="81924"/>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81924"/>
                        </p:tgtEl>
                        <p:attrNameLst>
                          <p:attrName>style.visibility</p:attrName>
                        </p:attrNameLst>
                      </p:cBhvr>
                      <p:to>
                        <p:strVal val="visible"/>
                      </p:to>
                    </p:set>
                    <p:anim calcmode="lin" valueType="num">
                      <p:cBhvr>
                        <p:cTn dur="500" fill="hold"/>
                        <p:tgtEl>
                          <p:spTgt spid="81924"/>
                        </p:tgtEl>
                        <p:attrNameLst>
                          <p:attrName>ppt_w</p:attrName>
                        </p:attrNameLst>
                      </p:cBhvr>
                      <p:tavLst>
                        <p:tav tm="0">
                          <p:val>
                            <p:fltVal val="0"/>
                          </p:val>
                        </p:tav>
                        <p:tav tm="100000">
                          <p:val>
                            <p:strVal val="#ppt_w"/>
                          </p:val>
                        </p:tav>
                      </p:tavLst>
                    </p:anim>
                    <p:anim calcmode="lin" valueType="num">
                      <p:cBhvr>
                        <p:cTn dur="500" fill="hold"/>
                        <p:tgtEl>
                          <p:spTgt spid="81924"/>
                        </p:tgtEl>
                        <p:attrNameLst>
                          <p:attrName>ppt_h</p:attrName>
                        </p:attrNameLst>
                      </p:cBhvr>
                      <p:tavLst>
                        <p:tav tm="0">
                          <p:val>
                            <p:fltVal val="0"/>
                          </p:val>
                        </p:tav>
                        <p:tav tm="100000">
                          <p:val>
                            <p:strVal val="#ppt_h"/>
                          </p:val>
                        </p:tav>
                      </p:tavLst>
                    </p:anim>
                    <p:anim calcmode="lin" valueType="num">
                      <p:cBhvr>
                        <p:cTn dur="500" fill="hold"/>
                        <p:tgtEl>
                          <p:spTgt spid="81924"/>
                        </p:tgtEl>
                        <p:attrNameLst>
                          <p:attrName>style.rotation</p:attrName>
                        </p:attrNameLst>
                      </p:cBhvr>
                      <p:tavLst>
                        <p:tav tm="0">
                          <p:val>
                            <p:fltVal val="360"/>
                          </p:val>
                        </p:tav>
                        <p:tav tm="100000">
                          <p:val>
                            <p:fltVal val="0"/>
                          </p:val>
                        </p:tav>
                      </p:tavLst>
                    </p:anim>
                    <p:animEffect transition="in" filter="fade">
                      <p:cBhvr>
                        <p:cTn dur="500"/>
                        <p:tgtEl>
                          <p:spTgt spid="81924"/>
                        </p:tgtEl>
                      </p:cBhvr>
                    </p:animEffect>
                  </p:childTnLst>
                </p:cTn>
              </p:par>
            </p:tnLst>
          </p:tmpl>
        </p:tmplLst>
      </p:bldP>
    </p:bld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8499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8499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lt-LT" sz="2400"/>
          </a:p>
        </p:txBody>
      </p:sp>
      <p:sp>
        <p:nvSpPr>
          <p:cNvPr id="8499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lt-LT"/>
          </a:p>
        </p:txBody>
      </p:sp>
      <p:sp>
        <p:nvSpPr>
          <p:cNvPr id="8499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CA"/>
          </a:p>
        </p:txBody>
      </p:sp>
      <p:sp>
        <p:nvSpPr>
          <p:cNvPr id="8499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CA"/>
          </a:p>
        </p:txBody>
      </p:sp>
      <p:sp>
        <p:nvSpPr>
          <p:cNvPr id="8500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52F96DC3-7892-42C8-941E-B3E6F1DAFCA8}"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8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fill="hold"/>
                                        <p:tgtEl>
                                          <p:spTgt spid="84994"/>
                                        </p:tgtEl>
                                        <p:attrNameLst>
                                          <p:attrName>ppt_w</p:attrName>
                                        </p:attrNameLst>
                                      </p:cBhvr>
                                      <p:tavLst>
                                        <p:tav tm="0">
                                          <p:val>
                                            <p:fltVal val="0"/>
                                          </p:val>
                                        </p:tav>
                                        <p:tav tm="100000">
                                          <p:val>
                                            <p:strVal val="#ppt_w"/>
                                          </p:val>
                                        </p:tav>
                                      </p:tavLst>
                                    </p:anim>
                                    <p:anim calcmode="lin" valueType="num">
                                      <p:cBhvr>
                                        <p:cTn id="8" dur="500" fill="hold"/>
                                        <p:tgtEl>
                                          <p:spTgt spid="84994"/>
                                        </p:tgtEl>
                                        <p:attrNameLst>
                                          <p:attrName>ppt_h</p:attrName>
                                        </p:attrNameLst>
                                      </p:cBhvr>
                                      <p:tavLst>
                                        <p:tav tm="0">
                                          <p:val>
                                            <p:fltVal val="0"/>
                                          </p:val>
                                        </p:tav>
                                        <p:tav tm="100000">
                                          <p:val>
                                            <p:strVal val="#ppt_h"/>
                                          </p:val>
                                        </p:tav>
                                      </p:tavLst>
                                    </p:anim>
                                    <p:anim calcmode="lin" valueType="num">
                                      <p:cBhvr>
                                        <p:cTn id="9" dur="500" fill="hold"/>
                                        <p:tgtEl>
                                          <p:spTgt spid="84994"/>
                                        </p:tgtEl>
                                        <p:attrNameLst>
                                          <p:attrName>style.rotation</p:attrName>
                                        </p:attrNameLst>
                                      </p:cBhvr>
                                      <p:tavLst>
                                        <p:tav tm="0">
                                          <p:val>
                                            <p:fltVal val="360"/>
                                          </p:val>
                                        </p:tav>
                                        <p:tav tm="100000">
                                          <p:val>
                                            <p:fltVal val="0"/>
                                          </p:val>
                                        </p:tav>
                                      </p:tavLst>
                                    </p:anim>
                                    <p:animEffect transition="in" filter="fade">
                                      <p:cBhvr>
                                        <p:cTn id="10" dur="500"/>
                                        <p:tgtEl>
                                          <p:spTgt spid="8499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4995">
                                            <p:txEl>
                                              <p:pRg st="0" end="0"/>
                                            </p:txEl>
                                          </p:spTgt>
                                        </p:tgtEl>
                                        <p:attrNameLst>
                                          <p:attrName>style.visibility</p:attrName>
                                        </p:attrNameLst>
                                      </p:cBhvr>
                                      <p:to>
                                        <p:strVal val="visible"/>
                                      </p:to>
                                    </p:set>
                                    <p:anim calcmode="lin" valueType="num">
                                      <p:cBhvr>
                                        <p:cTn id="15" dur="5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499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499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4995">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84995">
                                            <p:txEl>
                                              <p:pRg st="1" end="1"/>
                                            </p:txEl>
                                          </p:spTgt>
                                        </p:tgtEl>
                                        <p:attrNameLst>
                                          <p:attrName>style.visibility</p:attrName>
                                        </p:attrNameLst>
                                      </p:cBhvr>
                                      <p:to>
                                        <p:strVal val="visible"/>
                                      </p:to>
                                    </p:set>
                                    <p:anim calcmode="lin" valueType="num">
                                      <p:cBhvr>
                                        <p:cTn id="21" dur="5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4995">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84995">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84995">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84995">
                                            <p:txEl>
                                              <p:pRg st="2" end="2"/>
                                            </p:txEl>
                                          </p:spTgt>
                                        </p:tgtEl>
                                        <p:attrNameLst>
                                          <p:attrName>style.visibility</p:attrName>
                                        </p:attrNameLst>
                                      </p:cBhvr>
                                      <p:to>
                                        <p:strVal val="visible"/>
                                      </p:to>
                                    </p:set>
                                    <p:anim calcmode="lin" valueType="num">
                                      <p:cBhvr>
                                        <p:cTn id="27" dur="5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84995">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84995">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84995">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84995">
                                            <p:txEl>
                                              <p:pRg st="3" end="3"/>
                                            </p:txEl>
                                          </p:spTgt>
                                        </p:tgtEl>
                                        <p:attrNameLst>
                                          <p:attrName>style.visibility</p:attrName>
                                        </p:attrNameLst>
                                      </p:cBhvr>
                                      <p:to>
                                        <p:strVal val="visible"/>
                                      </p:to>
                                    </p:set>
                                    <p:anim calcmode="lin" valueType="num">
                                      <p:cBhvr>
                                        <p:cTn id="33" dur="500" fill="hold"/>
                                        <p:tgtEl>
                                          <p:spTgt spid="849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4995">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84995">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84995">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84995">
                                            <p:txEl>
                                              <p:pRg st="4" end="4"/>
                                            </p:txEl>
                                          </p:spTgt>
                                        </p:tgtEl>
                                        <p:attrNameLst>
                                          <p:attrName>style.visibility</p:attrName>
                                        </p:attrNameLst>
                                      </p:cBhvr>
                                      <p:to>
                                        <p:strVal val="visible"/>
                                      </p:to>
                                    </p:set>
                                    <p:anim calcmode="lin" valueType="num">
                                      <p:cBhvr>
                                        <p:cTn id="39" dur="500" fill="hold"/>
                                        <p:tgtEl>
                                          <p:spTgt spid="849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8499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8499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84995"/>
                        </p:tgtEl>
                        <p:attrNameLst>
                          <p:attrName>style.visibility</p:attrName>
                        </p:attrNameLst>
                      </p:cBhvr>
                      <p:to>
                        <p:strVal val="visible"/>
                      </p:to>
                    </p:set>
                    <p:anim calcmode="lin" valueType="num">
                      <p:cBhvr>
                        <p:cTn dur="500" fill="hold"/>
                        <p:tgtEl>
                          <p:spTgt spid="84995"/>
                        </p:tgtEl>
                        <p:attrNameLst>
                          <p:attrName>ppt_w</p:attrName>
                        </p:attrNameLst>
                      </p:cBhvr>
                      <p:tavLst>
                        <p:tav tm="0">
                          <p:val>
                            <p:fltVal val="0"/>
                          </p:val>
                        </p:tav>
                        <p:tav tm="100000">
                          <p:val>
                            <p:strVal val="#ppt_w"/>
                          </p:val>
                        </p:tav>
                      </p:tavLst>
                    </p:anim>
                    <p:anim calcmode="lin" valueType="num">
                      <p:cBhvr>
                        <p:cTn dur="500" fill="hold"/>
                        <p:tgtEl>
                          <p:spTgt spid="84995"/>
                        </p:tgtEl>
                        <p:attrNameLst>
                          <p:attrName>ppt_h</p:attrName>
                        </p:attrNameLst>
                      </p:cBhvr>
                      <p:tavLst>
                        <p:tav tm="0">
                          <p:val>
                            <p:fltVal val="0"/>
                          </p:val>
                        </p:tav>
                        <p:tav tm="100000">
                          <p:val>
                            <p:strVal val="#ppt_h"/>
                          </p:val>
                        </p:tav>
                      </p:tavLst>
                    </p:anim>
                    <p:anim calcmode="lin" valueType="num">
                      <p:cBhvr>
                        <p:cTn dur="500" fill="hold"/>
                        <p:tgtEl>
                          <p:spTgt spid="84995"/>
                        </p:tgtEl>
                        <p:attrNameLst>
                          <p:attrName>style.rotation</p:attrName>
                        </p:attrNameLst>
                      </p:cBhvr>
                      <p:tavLst>
                        <p:tav tm="0">
                          <p:val>
                            <p:fltVal val="360"/>
                          </p:val>
                        </p:tav>
                        <p:tav tm="100000">
                          <p:val>
                            <p:fltVal val="0"/>
                          </p:val>
                        </p:tav>
                      </p:tavLst>
                    </p:anim>
                    <p:animEffect transition="in" filter="fade">
                      <p:cBhvr>
                        <p:cTn dur="500"/>
                        <p:tgtEl>
                          <p:spTgt spid="84995"/>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84995"/>
                        </p:tgtEl>
                        <p:attrNameLst>
                          <p:attrName>style.visibility</p:attrName>
                        </p:attrNameLst>
                      </p:cBhvr>
                      <p:to>
                        <p:strVal val="visible"/>
                      </p:to>
                    </p:set>
                    <p:anim calcmode="lin" valueType="num">
                      <p:cBhvr>
                        <p:cTn dur="500" fill="hold"/>
                        <p:tgtEl>
                          <p:spTgt spid="84995"/>
                        </p:tgtEl>
                        <p:attrNameLst>
                          <p:attrName>ppt_w</p:attrName>
                        </p:attrNameLst>
                      </p:cBhvr>
                      <p:tavLst>
                        <p:tav tm="0">
                          <p:val>
                            <p:fltVal val="0"/>
                          </p:val>
                        </p:tav>
                        <p:tav tm="100000">
                          <p:val>
                            <p:strVal val="#ppt_w"/>
                          </p:val>
                        </p:tav>
                      </p:tavLst>
                    </p:anim>
                    <p:anim calcmode="lin" valueType="num">
                      <p:cBhvr>
                        <p:cTn dur="500" fill="hold"/>
                        <p:tgtEl>
                          <p:spTgt spid="84995"/>
                        </p:tgtEl>
                        <p:attrNameLst>
                          <p:attrName>ppt_h</p:attrName>
                        </p:attrNameLst>
                      </p:cBhvr>
                      <p:tavLst>
                        <p:tav tm="0">
                          <p:val>
                            <p:fltVal val="0"/>
                          </p:val>
                        </p:tav>
                        <p:tav tm="100000">
                          <p:val>
                            <p:strVal val="#ppt_h"/>
                          </p:val>
                        </p:tav>
                      </p:tavLst>
                    </p:anim>
                    <p:anim calcmode="lin" valueType="num">
                      <p:cBhvr>
                        <p:cTn dur="500" fill="hold"/>
                        <p:tgtEl>
                          <p:spTgt spid="84995"/>
                        </p:tgtEl>
                        <p:attrNameLst>
                          <p:attrName>style.rotation</p:attrName>
                        </p:attrNameLst>
                      </p:cBhvr>
                      <p:tavLst>
                        <p:tav tm="0">
                          <p:val>
                            <p:fltVal val="360"/>
                          </p:val>
                        </p:tav>
                        <p:tav tm="100000">
                          <p:val>
                            <p:fltVal val="0"/>
                          </p:val>
                        </p:tav>
                      </p:tavLst>
                    </p:anim>
                    <p:animEffect transition="in" filter="fade">
                      <p:cBhvr>
                        <p:cTn dur="500"/>
                        <p:tgtEl>
                          <p:spTgt spid="84995"/>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84995"/>
                        </p:tgtEl>
                        <p:attrNameLst>
                          <p:attrName>style.visibility</p:attrName>
                        </p:attrNameLst>
                      </p:cBhvr>
                      <p:to>
                        <p:strVal val="visible"/>
                      </p:to>
                    </p:set>
                    <p:anim calcmode="lin" valueType="num">
                      <p:cBhvr>
                        <p:cTn dur="500" fill="hold"/>
                        <p:tgtEl>
                          <p:spTgt spid="84995"/>
                        </p:tgtEl>
                        <p:attrNameLst>
                          <p:attrName>ppt_w</p:attrName>
                        </p:attrNameLst>
                      </p:cBhvr>
                      <p:tavLst>
                        <p:tav tm="0">
                          <p:val>
                            <p:fltVal val="0"/>
                          </p:val>
                        </p:tav>
                        <p:tav tm="100000">
                          <p:val>
                            <p:strVal val="#ppt_w"/>
                          </p:val>
                        </p:tav>
                      </p:tavLst>
                    </p:anim>
                    <p:anim calcmode="lin" valueType="num">
                      <p:cBhvr>
                        <p:cTn dur="500" fill="hold"/>
                        <p:tgtEl>
                          <p:spTgt spid="84995"/>
                        </p:tgtEl>
                        <p:attrNameLst>
                          <p:attrName>ppt_h</p:attrName>
                        </p:attrNameLst>
                      </p:cBhvr>
                      <p:tavLst>
                        <p:tav tm="0">
                          <p:val>
                            <p:fltVal val="0"/>
                          </p:val>
                        </p:tav>
                        <p:tav tm="100000">
                          <p:val>
                            <p:strVal val="#ppt_h"/>
                          </p:val>
                        </p:tav>
                      </p:tavLst>
                    </p:anim>
                    <p:anim calcmode="lin" valueType="num">
                      <p:cBhvr>
                        <p:cTn dur="500" fill="hold"/>
                        <p:tgtEl>
                          <p:spTgt spid="84995"/>
                        </p:tgtEl>
                        <p:attrNameLst>
                          <p:attrName>style.rotation</p:attrName>
                        </p:attrNameLst>
                      </p:cBhvr>
                      <p:tavLst>
                        <p:tav tm="0">
                          <p:val>
                            <p:fltVal val="360"/>
                          </p:val>
                        </p:tav>
                        <p:tav tm="100000">
                          <p:val>
                            <p:fltVal val="0"/>
                          </p:val>
                        </p:tav>
                      </p:tavLst>
                    </p:anim>
                    <p:animEffect transition="in" filter="fade">
                      <p:cBhvr>
                        <p:cTn dur="500"/>
                        <p:tgtEl>
                          <p:spTgt spid="84995"/>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84995"/>
                        </p:tgtEl>
                        <p:attrNameLst>
                          <p:attrName>style.visibility</p:attrName>
                        </p:attrNameLst>
                      </p:cBhvr>
                      <p:to>
                        <p:strVal val="visible"/>
                      </p:to>
                    </p:set>
                    <p:anim calcmode="lin" valueType="num">
                      <p:cBhvr>
                        <p:cTn dur="500" fill="hold"/>
                        <p:tgtEl>
                          <p:spTgt spid="84995"/>
                        </p:tgtEl>
                        <p:attrNameLst>
                          <p:attrName>ppt_w</p:attrName>
                        </p:attrNameLst>
                      </p:cBhvr>
                      <p:tavLst>
                        <p:tav tm="0">
                          <p:val>
                            <p:fltVal val="0"/>
                          </p:val>
                        </p:tav>
                        <p:tav tm="100000">
                          <p:val>
                            <p:strVal val="#ppt_w"/>
                          </p:val>
                        </p:tav>
                      </p:tavLst>
                    </p:anim>
                    <p:anim calcmode="lin" valueType="num">
                      <p:cBhvr>
                        <p:cTn dur="500" fill="hold"/>
                        <p:tgtEl>
                          <p:spTgt spid="84995"/>
                        </p:tgtEl>
                        <p:attrNameLst>
                          <p:attrName>ppt_h</p:attrName>
                        </p:attrNameLst>
                      </p:cBhvr>
                      <p:tavLst>
                        <p:tav tm="0">
                          <p:val>
                            <p:fltVal val="0"/>
                          </p:val>
                        </p:tav>
                        <p:tav tm="100000">
                          <p:val>
                            <p:strVal val="#ppt_h"/>
                          </p:val>
                        </p:tav>
                      </p:tavLst>
                    </p:anim>
                    <p:anim calcmode="lin" valueType="num">
                      <p:cBhvr>
                        <p:cTn dur="500" fill="hold"/>
                        <p:tgtEl>
                          <p:spTgt spid="84995"/>
                        </p:tgtEl>
                        <p:attrNameLst>
                          <p:attrName>style.rotation</p:attrName>
                        </p:attrNameLst>
                      </p:cBhvr>
                      <p:tavLst>
                        <p:tav tm="0">
                          <p:val>
                            <p:fltVal val="360"/>
                          </p:val>
                        </p:tav>
                        <p:tav tm="100000">
                          <p:val>
                            <p:fltVal val="0"/>
                          </p:val>
                        </p:tav>
                      </p:tavLst>
                    </p:anim>
                    <p:animEffect transition="in" filter="fade">
                      <p:cBhvr>
                        <p:cTn dur="500"/>
                        <p:tgtEl>
                          <p:spTgt spid="84995"/>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84995"/>
                        </p:tgtEl>
                        <p:attrNameLst>
                          <p:attrName>style.visibility</p:attrName>
                        </p:attrNameLst>
                      </p:cBhvr>
                      <p:to>
                        <p:strVal val="visible"/>
                      </p:to>
                    </p:set>
                    <p:anim calcmode="lin" valueType="num">
                      <p:cBhvr>
                        <p:cTn dur="500" fill="hold"/>
                        <p:tgtEl>
                          <p:spTgt spid="84995"/>
                        </p:tgtEl>
                        <p:attrNameLst>
                          <p:attrName>ppt_w</p:attrName>
                        </p:attrNameLst>
                      </p:cBhvr>
                      <p:tavLst>
                        <p:tav tm="0">
                          <p:val>
                            <p:fltVal val="0"/>
                          </p:val>
                        </p:tav>
                        <p:tav tm="100000">
                          <p:val>
                            <p:strVal val="#ppt_w"/>
                          </p:val>
                        </p:tav>
                      </p:tavLst>
                    </p:anim>
                    <p:anim calcmode="lin" valueType="num">
                      <p:cBhvr>
                        <p:cTn dur="500" fill="hold"/>
                        <p:tgtEl>
                          <p:spTgt spid="84995"/>
                        </p:tgtEl>
                        <p:attrNameLst>
                          <p:attrName>ppt_h</p:attrName>
                        </p:attrNameLst>
                      </p:cBhvr>
                      <p:tavLst>
                        <p:tav tm="0">
                          <p:val>
                            <p:fltVal val="0"/>
                          </p:val>
                        </p:tav>
                        <p:tav tm="100000">
                          <p:val>
                            <p:strVal val="#ppt_h"/>
                          </p:val>
                        </p:tav>
                      </p:tavLst>
                    </p:anim>
                    <p:anim calcmode="lin" valueType="num">
                      <p:cBhvr>
                        <p:cTn dur="500" fill="hold"/>
                        <p:tgtEl>
                          <p:spTgt spid="84995"/>
                        </p:tgtEl>
                        <p:attrNameLst>
                          <p:attrName>style.rotation</p:attrName>
                        </p:attrNameLst>
                      </p:cBhvr>
                      <p:tavLst>
                        <p:tav tm="0">
                          <p:val>
                            <p:fltVal val="360"/>
                          </p:val>
                        </p:tav>
                        <p:tav tm="100000">
                          <p:val>
                            <p:fltVal val="0"/>
                          </p:val>
                        </p:tav>
                      </p:tavLst>
                    </p:anim>
                    <p:animEffect transition="in" filter="fade">
                      <p:cBhvr>
                        <p:cTn dur="500"/>
                        <p:tgtEl>
                          <p:spTgt spid="84995"/>
                        </p:tgtEl>
                      </p:cBhvr>
                    </p:animEffect>
                  </p:childTnLst>
                </p:cTn>
              </p:par>
            </p:tnLst>
          </p:tmpl>
        </p:tmplLst>
      </p:bldP>
    </p:bld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a/imgres?imgurl=http://www.worldsong.ws/photos/uncategorized/leopards.jpg&amp;imgrefurl=http://www.worldsong.ws/worldsong/ecology/index.html&amp;h=481&amp;w=580&amp;sz=47&amp;hl=en&amp;start=87&amp;tbnid=XMrwNOxjIYlgFM:&amp;tbnh=111&amp;tbnw=134&amp;prev=/images%3Fq%3Dleopards%26start%3D80%26gbv%3D2%26ndsp%3D20%26hl%3Den%26safe%3Dactive%26sa%3DN"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46.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a/imgres?imgurl=http://www.edge.org/3rd_culture/myhrvold_lions07/images/lion%2520carrying%2520impala.jpg&amp;imgrefurl=http://www.edge.org/3rd_culture/myhrvold_lions07/myhrvold_lions07_index.html&amp;h=800&amp;w=1200&amp;sz=243&amp;hl=en&amp;start=3&amp;um=1&amp;tbnid=y-dklb8oPxUuTM:&amp;tbnh=100&amp;tbnw=150&amp;prev=/images%3Fq%3Dlions%2B%26um%3D1%26hl%3Den%26safe%3Dactive%26sa%3DG"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a/imgres?imgurl=http://www.felid.org/jpg/lion4.jpg&amp;imgrefurl=http://www.felid.org/activities/page_193.htm&amp;h=534&amp;w=800&amp;sz=99&amp;hl=en&amp;start=17&amp;um=1&amp;tbnid=Wr18jwNZ5b7B1M:&amp;tbnh=95&amp;tbnw=143&amp;prev=/images%3Fq%3Dlions%2Bprey%26ndsp%3D20%26um%3D1%26hl%3Den%26safe%3Dactive%26sa%3DN"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7.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African lions and leopards</a:t>
            </a:r>
            <a:endParaRPr lang="en-CA"/>
          </a:p>
        </p:txBody>
      </p:sp>
      <p:sp>
        <p:nvSpPr>
          <p:cNvPr id="2051" name="Rectangle 3"/>
          <p:cNvSpPr>
            <a:spLocks noGrp="1" noChangeArrowheads="1"/>
          </p:cNvSpPr>
          <p:nvPr>
            <p:ph type="subTitle" idx="1"/>
          </p:nvPr>
        </p:nvSpPr>
        <p:spPr/>
        <p:txBody>
          <a:bodyPr/>
          <a:lstStyle/>
          <a:p>
            <a:r>
              <a:rPr lang="en-US" sz="4400">
                <a:solidFill>
                  <a:schemeClr val="tx2"/>
                </a:solidFill>
              </a:rPr>
              <a:t>BY: Brianna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Male leopards</a:t>
            </a:r>
            <a:endParaRPr lang="en-CA"/>
          </a:p>
        </p:txBody>
      </p:sp>
      <p:sp>
        <p:nvSpPr>
          <p:cNvPr id="27651" name="Rectangle 3"/>
          <p:cNvSpPr>
            <a:spLocks noGrp="1" noChangeArrowheads="1"/>
          </p:cNvSpPr>
          <p:nvPr>
            <p:ph type="body" idx="1"/>
          </p:nvPr>
        </p:nvSpPr>
        <p:spPr/>
        <p:txBody>
          <a:bodyPr/>
          <a:lstStyle/>
          <a:p>
            <a:r>
              <a:rPr lang="en-US"/>
              <a:t>Male leopards weigh </a:t>
            </a:r>
            <a:r>
              <a:rPr lang="en-CA"/>
              <a:t>66-155 lb </a:t>
            </a:r>
          </a:p>
          <a:p>
            <a:r>
              <a:rPr lang="en-US"/>
              <a:t>Leopards are carnivores so they eat a variety of </a:t>
            </a:r>
          </a:p>
          <a:p>
            <a:pPr>
              <a:buFont typeface="Wingdings" pitchFamily="2" charset="2"/>
              <a:buNone/>
            </a:pPr>
            <a:r>
              <a:rPr lang="en-US"/>
              <a:t>Foods like for example they eat Monkeys, baboons and many mammals.</a:t>
            </a:r>
          </a:p>
          <a:p>
            <a:pPr>
              <a:buFont typeface="Wingdings" pitchFamily="2" charset="2"/>
              <a:buNone/>
            </a:pPr>
            <a:endParaRPr lang="en-US"/>
          </a:p>
          <a:p>
            <a:pPr>
              <a:buFont typeface="Wingdings" pitchFamily="2" charset="2"/>
              <a:buNone/>
            </a:pPr>
            <a:endParaRPr lang="en-CA"/>
          </a:p>
        </p:txBody>
      </p:sp>
      <p:pic>
        <p:nvPicPr>
          <p:cNvPr id="27653" name="Picture 5" descr="leopards">
            <a:hlinkClick r:id="rId2"/>
          </p:cNvPr>
          <p:cNvPicPr>
            <a:picLocks noChangeAspect="1" noChangeArrowheads="1"/>
          </p:cNvPicPr>
          <p:nvPr/>
        </p:nvPicPr>
        <p:blipFill>
          <a:blip r:embed="rId3" cstate="print"/>
          <a:srcRect/>
          <a:stretch>
            <a:fillRect/>
          </a:stretch>
        </p:blipFill>
        <p:spPr bwMode="auto">
          <a:xfrm>
            <a:off x="5580063" y="4005263"/>
            <a:ext cx="3563937" cy="2852737"/>
          </a:xfrm>
          <a:prstGeom prst="rect">
            <a:avLst/>
          </a:prstGeom>
          <a:noFill/>
        </p:spPr>
      </p:pic>
      <p:pic>
        <p:nvPicPr>
          <p:cNvPr id="27655" name="Picture 7" descr="877305680_e19c5cab0b"/>
          <p:cNvPicPr>
            <a:picLocks noChangeAspect="1" noChangeArrowheads="1"/>
          </p:cNvPicPr>
          <p:nvPr/>
        </p:nvPicPr>
        <p:blipFill>
          <a:blip r:embed="rId4" cstate="print"/>
          <a:srcRect/>
          <a:stretch>
            <a:fillRect/>
          </a:stretch>
        </p:blipFill>
        <p:spPr bwMode="auto">
          <a:xfrm>
            <a:off x="-36513" y="3816350"/>
            <a:ext cx="4356101" cy="3141663"/>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2000" fill="hold"/>
                                        <p:tgtEl>
                                          <p:spTgt spid="27650"/>
                                        </p:tgtEl>
                                        <p:attrNameLst>
                                          <p:attrName>ppt_w</p:attrName>
                                        </p:attrNameLst>
                                      </p:cBhvr>
                                      <p:tavLst>
                                        <p:tav tm="0">
                                          <p:val>
                                            <p:strVal val="#ppt_w"/>
                                          </p:val>
                                        </p:tav>
                                        <p:tav tm="100000">
                                          <p:val>
                                            <p:strVal val="#ppt_w"/>
                                          </p:val>
                                        </p:tav>
                                      </p:tavLst>
                                    </p:anim>
                                    <p:anim calcmode="lin" valueType="num">
                                      <p:cBhvr>
                                        <p:cTn id="8" dur="2000" fill="hold"/>
                                        <p:tgtEl>
                                          <p:spTgt spid="2765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7650"/>
                                        </p:tgtEl>
                                        <p:attrNameLst>
                                          <p:attrName>ppt_x</p:attrName>
                                        </p:attrNameLst>
                                      </p:cBhvr>
                                      <p:tavLst>
                                        <p:tav tm="0">
                                          <p:val>
                                            <p:strVal val="#ppt_x-.4"/>
                                          </p:val>
                                        </p:tav>
                                        <p:tav tm="100000">
                                          <p:val>
                                            <p:strVal val="#ppt_x"/>
                                          </p:val>
                                        </p:tav>
                                      </p:tavLst>
                                    </p:anim>
                                    <p:anim calcmode="lin" valueType="num">
                                      <p:cBhvr>
                                        <p:cTn id="10" dur="2000" fill="hold"/>
                                        <p:tgtEl>
                                          <p:spTgt spid="2765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7651">
                                            <p:txEl>
                                              <p:pRg st="0" end="0"/>
                                            </p:txEl>
                                          </p:spTgt>
                                        </p:tgtEl>
                                        <p:attrNameLst>
                                          <p:attrName>style.visibility</p:attrName>
                                        </p:attrNameLst>
                                      </p:cBhvr>
                                      <p:to>
                                        <p:strVal val="visible"/>
                                      </p:to>
                                    </p:set>
                                    <p:animEffect transition="in" filter="fade">
                                      <p:cBhvr>
                                        <p:cTn id="15" dur="500">
                                          <p:stCondLst>
                                            <p:cond delay="0"/>
                                          </p:stCondLst>
                                        </p:cTn>
                                        <p:tgtEl>
                                          <p:spTgt spid="27651">
                                            <p:txEl>
                                              <p:pRg st="0" end="0"/>
                                            </p:txEl>
                                          </p:spTgt>
                                        </p:tgtEl>
                                      </p:cBhvr>
                                    </p:animEffect>
                                    <p:anim calcmode="lin" valueType="num">
                                      <p:cBhvr>
                                        <p:cTn id="16" dur="500" fill="hold">
                                          <p:stCondLst>
                                            <p:cond delay="0"/>
                                          </p:stCondLst>
                                        </p:cTn>
                                        <p:tgtEl>
                                          <p:spTgt spid="2765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7651">
                                            <p:txEl>
                                              <p:pRg st="1" end="1"/>
                                            </p:txEl>
                                          </p:spTgt>
                                        </p:tgtEl>
                                        <p:attrNameLst>
                                          <p:attrName>style.visibility</p:attrName>
                                        </p:attrNameLst>
                                      </p:cBhvr>
                                      <p:to>
                                        <p:strVal val="visible"/>
                                      </p:to>
                                    </p:set>
                                    <p:animEffect transition="in" filter="fade">
                                      <p:cBhvr>
                                        <p:cTn id="22" dur="500">
                                          <p:stCondLst>
                                            <p:cond delay="0"/>
                                          </p:stCondLst>
                                        </p:cTn>
                                        <p:tgtEl>
                                          <p:spTgt spid="27651">
                                            <p:txEl>
                                              <p:pRg st="1" end="1"/>
                                            </p:txEl>
                                          </p:spTgt>
                                        </p:tgtEl>
                                      </p:cBhvr>
                                    </p:animEffect>
                                    <p:anim calcmode="lin" valueType="num">
                                      <p:cBhvr>
                                        <p:cTn id="23" dur="500" fill="hold">
                                          <p:stCondLst>
                                            <p:cond delay="0"/>
                                          </p:stCondLst>
                                        </p:cTn>
                                        <p:tgtEl>
                                          <p:spTgt spid="2765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27651">
                                            <p:txEl>
                                              <p:pRg st="2" end="2"/>
                                            </p:txEl>
                                          </p:spTgt>
                                        </p:tgtEl>
                                        <p:attrNameLst>
                                          <p:attrName>style.visibility</p:attrName>
                                        </p:attrNameLst>
                                      </p:cBhvr>
                                      <p:to>
                                        <p:strVal val="visible"/>
                                      </p:to>
                                    </p:set>
                                    <p:animEffect transition="in" filter="fade">
                                      <p:cBhvr>
                                        <p:cTn id="29" dur="500">
                                          <p:stCondLst>
                                            <p:cond delay="0"/>
                                          </p:stCondLst>
                                        </p:cTn>
                                        <p:tgtEl>
                                          <p:spTgt spid="27651">
                                            <p:txEl>
                                              <p:pRg st="2" end="2"/>
                                            </p:txEl>
                                          </p:spTgt>
                                        </p:tgtEl>
                                      </p:cBhvr>
                                    </p:animEffect>
                                    <p:anim calcmode="lin" valueType="num">
                                      <p:cBhvr>
                                        <p:cTn id="30" dur="500" fill="hold">
                                          <p:stCondLst>
                                            <p:cond delay="0"/>
                                          </p:stCondLst>
                                        </p:cTn>
                                        <p:tgtEl>
                                          <p:spTgt spid="2765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r>
              <a:rPr lang="en-US"/>
              <a:t>Female leopards</a:t>
            </a:r>
            <a:endParaRPr lang="en-CA"/>
          </a:p>
        </p:txBody>
      </p:sp>
      <p:sp>
        <p:nvSpPr>
          <p:cNvPr id="28675" name="Rectangle 3"/>
          <p:cNvSpPr>
            <a:spLocks noGrp="1" noChangeArrowheads="1"/>
          </p:cNvSpPr>
          <p:nvPr>
            <p:ph type="body" idx="1"/>
          </p:nvPr>
        </p:nvSpPr>
        <p:spPr>
          <a:xfrm>
            <a:off x="838200" y="2362200"/>
            <a:ext cx="7910513" cy="3724275"/>
          </a:xfrm>
        </p:spPr>
        <p:txBody>
          <a:bodyPr/>
          <a:lstStyle/>
          <a:p>
            <a:r>
              <a:rPr lang="en-US"/>
              <a:t>Female leopards weigh </a:t>
            </a:r>
            <a:r>
              <a:rPr lang="en-CA"/>
              <a:t>66-155 lb</a:t>
            </a:r>
          </a:p>
          <a:p>
            <a:r>
              <a:rPr lang="en-CA"/>
              <a:t>They eat the same as any leopards would like monkeys deer antelopes and many mammals</a:t>
            </a:r>
          </a:p>
          <a:p>
            <a:r>
              <a:rPr lang="en-CA"/>
              <a:t>Here is a photo of a female leopard and a cub.</a:t>
            </a:r>
            <a:r>
              <a:rPr lang="en-CA" sz="2400"/>
              <a:t> </a:t>
            </a:r>
          </a:p>
        </p:txBody>
      </p:sp>
      <p:pic>
        <p:nvPicPr>
          <p:cNvPr id="28677" name="Picture 5" descr="ngm2001-08-88-9"/>
          <p:cNvPicPr>
            <a:picLocks noChangeAspect="1" noChangeArrowheads="1"/>
          </p:cNvPicPr>
          <p:nvPr/>
        </p:nvPicPr>
        <p:blipFill>
          <a:blip r:embed="rId2" cstate="print"/>
          <a:srcRect/>
          <a:stretch>
            <a:fillRect/>
          </a:stretch>
        </p:blipFill>
        <p:spPr bwMode="auto">
          <a:xfrm>
            <a:off x="4859338" y="4365625"/>
            <a:ext cx="4284662" cy="2492375"/>
          </a:xfrm>
          <a:prstGeom prst="rect">
            <a:avLst/>
          </a:prstGeom>
          <a:noFill/>
        </p:spPr>
      </p:pic>
      <p:pic>
        <p:nvPicPr>
          <p:cNvPr id="28679" name="Picture 7" descr="0521snow_leopards"/>
          <p:cNvPicPr>
            <a:picLocks noChangeAspect="1" noChangeArrowheads="1"/>
          </p:cNvPicPr>
          <p:nvPr/>
        </p:nvPicPr>
        <p:blipFill>
          <a:blip r:embed="rId3" cstate="print"/>
          <a:srcRect/>
          <a:stretch>
            <a:fillRect/>
          </a:stretch>
        </p:blipFill>
        <p:spPr bwMode="auto">
          <a:xfrm>
            <a:off x="755650" y="4652963"/>
            <a:ext cx="3217863" cy="22050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randombar(horizontal)">
                                      <p:cBhvr>
                                        <p:cTn id="7" dur="600">
                                          <p:stCondLst>
                                            <p:cond delay="0"/>
                                          </p:stCondLst>
                                        </p:cTn>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12" dur="500"/>
                                        <p:tgtEl>
                                          <p:spTgt spid="28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randombar(horizontal)">
                                      <p:cBhvr>
                                        <p:cTn id="17" dur="500"/>
                                        <p:tgtEl>
                                          <p:spTgt spid="286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randombar(horizontal)">
                                      <p:cBhvr>
                                        <p:cTn id="22"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a:solidFill>
                  <a:schemeClr val="accent2"/>
                </a:solidFill>
              </a:rPr>
              <a:t>Leopard cubs</a:t>
            </a:r>
            <a:endParaRPr lang="en-CA">
              <a:solidFill>
                <a:schemeClr val="accent2"/>
              </a:solidFill>
            </a:endParaRPr>
          </a:p>
        </p:txBody>
      </p:sp>
      <p:sp>
        <p:nvSpPr>
          <p:cNvPr id="29699" name="Rectangle 3"/>
          <p:cNvSpPr>
            <a:spLocks noGrp="1" noRot="1" noChangeArrowheads="1"/>
          </p:cNvSpPr>
          <p:nvPr>
            <p:ph type="body" idx="1"/>
          </p:nvPr>
        </p:nvSpPr>
        <p:spPr/>
        <p:txBody>
          <a:bodyPr/>
          <a:lstStyle/>
          <a:p>
            <a:r>
              <a:rPr lang="en-CA"/>
              <a:t>Leopard cubs eat baboons, monkeys, deer, antelope ,and other mammals. </a:t>
            </a:r>
          </a:p>
          <a:p>
            <a:r>
              <a:rPr lang="en-CA"/>
              <a:t>Cubs weigh up to 66-155 lb </a:t>
            </a:r>
          </a:p>
          <a:p>
            <a:r>
              <a:rPr lang="en-US"/>
              <a:t>Leopards love to play rough and they like to  run in the sun.</a:t>
            </a:r>
            <a:endParaRPr lang="en-CA"/>
          </a:p>
        </p:txBody>
      </p:sp>
      <p:pic>
        <p:nvPicPr>
          <p:cNvPr id="29701" name="Picture 5" descr="baby_leopard_climbing"/>
          <p:cNvPicPr>
            <a:picLocks noChangeAspect="1" noChangeArrowheads="1"/>
          </p:cNvPicPr>
          <p:nvPr/>
        </p:nvPicPr>
        <p:blipFill>
          <a:blip r:embed="rId2" cstate="print"/>
          <a:srcRect/>
          <a:stretch>
            <a:fillRect/>
          </a:stretch>
        </p:blipFill>
        <p:spPr bwMode="auto">
          <a:xfrm>
            <a:off x="5334000" y="4143375"/>
            <a:ext cx="3810000" cy="2714625"/>
          </a:xfrm>
          <a:prstGeom prst="rect">
            <a:avLst/>
          </a:prstGeom>
          <a:noFill/>
        </p:spPr>
      </p:pic>
      <p:pic>
        <p:nvPicPr>
          <p:cNvPr id="29703" name="Picture 7" descr="wall6-640"/>
          <p:cNvPicPr>
            <a:picLocks noChangeAspect="1" noChangeArrowheads="1"/>
          </p:cNvPicPr>
          <p:nvPr/>
        </p:nvPicPr>
        <p:blipFill>
          <a:blip r:embed="rId3" cstate="print"/>
          <a:srcRect/>
          <a:stretch>
            <a:fillRect/>
          </a:stretch>
        </p:blipFill>
        <p:spPr bwMode="auto">
          <a:xfrm>
            <a:off x="539750" y="4292600"/>
            <a:ext cx="4752975" cy="2565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1000"/>
                                        <p:tgtEl>
                                          <p:spTgt spid="29698"/>
                                        </p:tgtEl>
                                      </p:cBhvr>
                                    </p:animEffect>
                                    <p:anim calcmode="lin" valueType="num">
                                      <p:cBhvr>
                                        <p:cTn id="8" dur="1000" fill="hold"/>
                                        <p:tgtEl>
                                          <p:spTgt spid="29698"/>
                                        </p:tgtEl>
                                        <p:attrNameLst>
                                          <p:attrName>ppt_x</p:attrName>
                                        </p:attrNameLst>
                                      </p:cBhvr>
                                      <p:tavLst>
                                        <p:tav tm="0">
                                          <p:val>
                                            <p:strVal val="#ppt_x"/>
                                          </p:val>
                                        </p:tav>
                                        <p:tav tm="100000">
                                          <p:val>
                                            <p:strVal val="#ppt_x"/>
                                          </p:val>
                                        </p:tav>
                                      </p:tavLst>
                                    </p:anim>
                                    <p:anim calcmode="lin" valueType="num">
                                      <p:cBhvr>
                                        <p:cTn id="9" dur="1000" fill="hold"/>
                                        <p:tgtEl>
                                          <p:spTgt spid="296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9699">
                                            <p:txEl>
                                              <p:pRg st="2" end="2"/>
                                            </p:txEl>
                                          </p:spTgt>
                                        </p:tgtEl>
                                        <p:attrNameLst>
                                          <p:attrName>style.visibility</p:attrName>
                                        </p:attrNameLst>
                                      </p:cBhvr>
                                      <p:to>
                                        <p:strVal val="visible"/>
                                      </p:to>
                                    </p:set>
                                    <p:anim calcmode="lin" valueType="num">
                                      <p:cBhvr additive="base">
                                        <p:cTn id="14" dur="1000" fill="hold">
                                          <p:stCondLst>
                                            <p:cond delay="0"/>
                                          </p:stCondLst>
                                        </p:cTn>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96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29699">
                                            <p:txEl>
                                              <p:pRg st="1" end="1"/>
                                            </p:txEl>
                                          </p:spTgt>
                                        </p:tgtEl>
                                        <p:attrNameLst>
                                          <p:attrName>style.visibility</p:attrName>
                                        </p:attrNameLst>
                                      </p:cBhvr>
                                      <p:to>
                                        <p:strVal val="visible"/>
                                      </p:to>
                                    </p:set>
                                    <p:anim calcmode="lin" valueType="num">
                                      <p:cBhvr additive="base">
                                        <p:cTn id="20" dur="1000" fill="hold">
                                          <p:stCondLst>
                                            <p:cond delay="0"/>
                                          </p:stCondLst>
                                        </p:cTn>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296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29699">
                                            <p:txEl>
                                              <p:pRg st="0" end="0"/>
                                            </p:txEl>
                                          </p:spTgt>
                                        </p:tgtEl>
                                        <p:attrNameLst>
                                          <p:attrName>style.visibility</p:attrName>
                                        </p:attrNameLst>
                                      </p:cBhvr>
                                      <p:to>
                                        <p:strVal val="visible"/>
                                      </p:to>
                                    </p:set>
                                    <p:anim calcmode="lin" valueType="num">
                                      <p:cBhvr additive="base">
                                        <p:cTn id="26" dur="1000" fill="hold">
                                          <p:stCondLst>
                                            <p:cond delay="0"/>
                                          </p:stCondLst>
                                        </p:cTn>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2969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rev="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solidFill>
                  <a:srgbClr val="FF33CC"/>
                </a:solidFill>
              </a:rPr>
              <a:t>Good bye for know</a:t>
            </a:r>
            <a:endParaRPr lang="en-CA">
              <a:solidFill>
                <a:srgbClr val="FF33CC"/>
              </a:solidFill>
            </a:endParaRPr>
          </a:p>
        </p:txBody>
      </p:sp>
      <p:sp>
        <p:nvSpPr>
          <p:cNvPr id="54275" name="Rectangle 3"/>
          <p:cNvSpPr>
            <a:spLocks noGrp="1" noChangeArrowheads="1"/>
          </p:cNvSpPr>
          <p:nvPr>
            <p:ph type="body" idx="1"/>
          </p:nvPr>
        </p:nvSpPr>
        <p:spPr/>
        <p:txBody>
          <a:bodyPr/>
          <a:lstStyle/>
          <a:p>
            <a:pPr>
              <a:buFont typeface="Wingdings" pitchFamily="2" charset="2"/>
              <a:buNone/>
            </a:pPr>
            <a:r>
              <a:rPr lang="en-US" sz="6000"/>
              <a:t>The End</a:t>
            </a:r>
          </a:p>
          <a:p>
            <a:pPr>
              <a:buFont typeface="Wingdings" pitchFamily="2" charset="2"/>
              <a:buNone/>
            </a:pPr>
            <a:r>
              <a:rPr lang="en-US" sz="4400"/>
              <a:t>Everything by Brianna </a:t>
            </a:r>
          </a:p>
          <a:p>
            <a:pPr>
              <a:buFont typeface="Wingdings" pitchFamily="2" charset="2"/>
              <a:buNone/>
            </a:pPr>
            <a:r>
              <a:rPr lang="en-US" sz="4400"/>
              <a:t>Web sites:</a:t>
            </a:r>
          </a:p>
          <a:p>
            <a:pPr>
              <a:buFont typeface="Wingdings" pitchFamily="2" charset="2"/>
              <a:buNone/>
            </a:pPr>
            <a:r>
              <a:rPr lang="en-US" sz="4400"/>
              <a:t>Google images and search.</a:t>
            </a:r>
          </a:p>
          <a:p>
            <a:pPr>
              <a:buFont typeface="Wingdings" pitchFamily="2" charset="2"/>
              <a:buNone/>
            </a:pPr>
            <a:endParaRPr lang="en-CA" sz="4400"/>
          </a:p>
        </p:txBody>
      </p:sp>
      <p:pic>
        <p:nvPicPr>
          <p:cNvPr id="54277" name="Picture 5" descr="23366766"/>
          <p:cNvPicPr>
            <a:picLocks noChangeAspect="1" noChangeArrowheads="1"/>
          </p:cNvPicPr>
          <p:nvPr/>
        </p:nvPicPr>
        <p:blipFill>
          <a:blip r:embed="rId3" cstate="print"/>
          <a:srcRect/>
          <a:stretch>
            <a:fillRect/>
          </a:stretch>
        </p:blipFill>
        <p:spPr bwMode="auto">
          <a:xfrm>
            <a:off x="6732588" y="1484313"/>
            <a:ext cx="2160587" cy="2670175"/>
          </a:xfrm>
          <a:prstGeom prst="rect">
            <a:avLst/>
          </a:prstGeom>
          <a:noFill/>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15000" fill="hold"/>
                                        <p:tgtEl>
                                          <p:spTgt spid="54274"/>
                                        </p:tgtEl>
                                        <p:attrNameLst>
                                          <p:attrName>ppt_x</p:attrName>
                                        </p:attrNameLst>
                                      </p:cBhvr>
                                      <p:tavLst>
                                        <p:tav tm="0">
                                          <p:val>
                                            <p:strVal val="#ppt_x"/>
                                          </p:val>
                                        </p:tav>
                                        <p:tav tm="100000">
                                          <p:val>
                                            <p:strVal val="#ppt_x"/>
                                          </p:val>
                                        </p:tav>
                                      </p:tavLst>
                                    </p:anim>
                                    <p:anim calcmode="lin" valueType="num">
                                      <p:cBhvr>
                                        <p:cTn id="8" dur="15000" fill="hold"/>
                                        <p:tgtEl>
                                          <p:spTgt spid="54274"/>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 calcmode="lin" valueType="num">
                                      <p:cBhvr>
                                        <p:cTn id="11" dur="15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54275">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 calcmode="lin" valueType="num">
                                      <p:cBhvr>
                                        <p:cTn id="15" dur="15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54275">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p:cTn id="19" dur="15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54275">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54275">
                                            <p:txEl>
                                              <p:pRg st="3" end="3"/>
                                            </p:txEl>
                                          </p:spTgt>
                                        </p:tgtEl>
                                        <p:attrNameLst>
                                          <p:attrName>style.visibility</p:attrName>
                                        </p:attrNameLst>
                                      </p:cBhvr>
                                      <p:to>
                                        <p:strVal val="visible"/>
                                      </p:to>
                                    </p:set>
                                    <p:anim calcmode="lin" valueType="num">
                                      <p:cBhvr>
                                        <p:cTn id="23" dur="15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54275">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Lions in general</a:t>
            </a:r>
            <a:endParaRPr lang="en-CA"/>
          </a:p>
        </p:txBody>
      </p:sp>
      <p:sp>
        <p:nvSpPr>
          <p:cNvPr id="66563" name="Rectangle 3"/>
          <p:cNvSpPr>
            <a:spLocks noGrp="1" noChangeArrowheads="1"/>
          </p:cNvSpPr>
          <p:nvPr>
            <p:ph type="body" idx="1"/>
          </p:nvPr>
        </p:nvSpPr>
        <p:spPr/>
        <p:txBody>
          <a:bodyPr/>
          <a:lstStyle/>
          <a:p>
            <a:r>
              <a:rPr lang="en-US"/>
              <a:t>In general lions are the biggest wild cat in Africa.</a:t>
            </a:r>
          </a:p>
          <a:p>
            <a:r>
              <a:rPr lang="en-US"/>
              <a:t>They are carnivores and so they eat meat I chose to do my subject on lions because I found them cool.</a:t>
            </a:r>
          </a:p>
          <a:p>
            <a:r>
              <a:rPr lang="en-US"/>
              <a:t>The most a lion family can have is 2 adults and 4 baby’s .</a:t>
            </a:r>
            <a:endParaRPr lang="en-CA"/>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500" fill="hold"/>
                                        <p:tgtEl>
                                          <p:spTgt spid="66562"/>
                                        </p:tgtEl>
                                        <p:attrNameLst>
                                          <p:attrName>ppt_w</p:attrName>
                                        </p:attrNameLst>
                                      </p:cBhvr>
                                      <p:tavLst>
                                        <p:tav tm="0">
                                          <p:val>
                                            <p:fltVal val="0"/>
                                          </p:val>
                                        </p:tav>
                                        <p:tav tm="100000">
                                          <p:val>
                                            <p:strVal val="#ppt_w"/>
                                          </p:val>
                                        </p:tav>
                                      </p:tavLst>
                                    </p:anim>
                                    <p:anim calcmode="lin" valueType="num">
                                      <p:cBhvr>
                                        <p:cTn id="8" dur="500" fill="hold"/>
                                        <p:tgtEl>
                                          <p:spTgt spid="66562"/>
                                        </p:tgtEl>
                                        <p:attrNameLst>
                                          <p:attrName>ppt_h</p:attrName>
                                        </p:attrNameLst>
                                      </p:cBhvr>
                                      <p:tavLst>
                                        <p:tav tm="0">
                                          <p:val>
                                            <p:fltVal val="0"/>
                                          </p:val>
                                        </p:tav>
                                        <p:tav tm="100000">
                                          <p:val>
                                            <p:strVal val="#ppt_h"/>
                                          </p:val>
                                        </p:tav>
                                      </p:tavLst>
                                    </p:anim>
                                    <p:animEffect transition="in" filter="fade">
                                      <p:cBhvr>
                                        <p:cTn id="9" dur="500"/>
                                        <p:tgtEl>
                                          <p:spTgt spid="665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6563">
                                            <p:txEl>
                                              <p:pRg st="0" end="0"/>
                                            </p:txEl>
                                          </p:spTgt>
                                        </p:tgtEl>
                                        <p:attrNameLst>
                                          <p:attrName>style.visibility</p:attrName>
                                        </p:attrNameLst>
                                      </p:cBhvr>
                                      <p:to>
                                        <p:strVal val="visible"/>
                                      </p:to>
                                    </p:set>
                                    <p:animEffect transition="in" filter="fade">
                                      <p:cBhvr>
                                        <p:cTn id="14" dur="1000">
                                          <p:stCondLst>
                                            <p:cond delay="0"/>
                                          </p:stCondLst>
                                        </p:cTn>
                                        <p:tgtEl>
                                          <p:spTgt spid="665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6563">
                                            <p:txEl>
                                              <p:pRg st="1" end="1"/>
                                            </p:txEl>
                                          </p:spTgt>
                                        </p:tgtEl>
                                        <p:attrNameLst>
                                          <p:attrName>style.visibility</p:attrName>
                                        </p:attrNameLst>
                                      </p:cBhvr>
                                      <p:to>
                                        <p:strVal val="visible"/>
                                      </p:to>
                                    </p:set>
                                    <p:animEffect transition="in" filter="fade">
                                      <p:cBhvr>
                                        <p:cTn id="19" dur="1000">
                                          <p:stCondLst>
                                            <p:cond delay="0"/>
                                          </p:stCondLst>
                                        </p:cTn>
                                        <p:tgtEl>
                                          <p:spTgt spid="665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6563">
                                            <p:txEl>
                                              <p:pRg st="2" end="2"/>
                                            </p:txEl>
                                          </p:spTgt>
                                        </p:tgtEl>
                                        <p:attrNameLst>
                                          <p:attrName>style.visibility</p:attrName>
                                        </p:attrNameLst>
                                      </p:cBhvr>
                                      <p:to>
                                        <p:strVal val="visible"/>
                                      </p:to>
                                    </p:set>
                                    <p:animEffect transition="in" filter="fade">
                                      <p:cBhvr>
                                        <p:cTn id="24" dur="1000">
                                          <p:stCondLst>
                                            <p:cond delay="0"/>
                                          </p:stCondLst>
                                        </p:cTn>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Male lions</a:t>
            </a:r>
            <a:endParaRPr lang="en-CA"/>
          </a:p>
        </p:txBody>
      </p:sp>
      <p:sp>
        <p:nvSpPr>
          <p:cNvPr id="16387" name="Rectangle 3"/>
          <p:cNvSpPr>
            <a:spLocks noGrp="1" noRot="1" noChangeArrowheads="1"/>
          </p:cNvSpPr>
          <p:nvPr>
            <p:ph type="body" idx="1"/>
          </p:nvPr>
        </p:nvSpPr>
        <p:spPr/>
        <p:txBody>
          <a:bodyPr/>
          <a:lstStyle/>
          <a:p>
            <a:r>
              <a:rPr lang="en-US"/>
              <a:t>Male lions can weight up to </a:t>
            </a:r>
            <a:r>
              <a:rPr lang="en-CA"/>
              <a:t>150 - 250 KG </a:t>
            </a:r>
          </a:p>
          <a:p>
            <a:r>
              <a:rPr lang="en-US"/>
              <a:t>They eat </a:t>
            </a:r>
            <a:r>
              <a:rPr lang="en-CA"/>
              <a:t>buffalo, zebra, wildebeest,  waterbuck birds , young rhinos, hippos, deer and elephant. </a:t>
            </a:r>
          </a:p>
          <a:p>
            <a:r>
              <a:rPr lang="en-US"/>
              <a:t>Here is a photo of a </a:t>
            </a:r>
          </a:p>
          <a:p>
            <a:pPr>
              <a:buFont typeface="Wingdings" pitchFamily="2" charset="2"/>
              <a:buNone/>
            </a:pPr>
            <a:r>
              <a:rPr lang="en-US"/>
              <a:t>Role model lion.</a:t>
            </a:r>
            <a:endParaRPr lang="en-CA"/>
          </a:p>
          <a:p>
            <a:endParaRPr lang="en-CA"/>
          </a:p>
        </p:txBody>
      </p:sp>
      <p:pic>
        <p:nvPicPr>
          <p:cNvPr id="16392" name="Picture 8" descr="lionking1807_468x325"/>
          <p:cNvPicPr>
            <a:picLocks noChangeAspect="1" noChangeArrowheads="1"/>
          </p:cNvPicPr>
          <p:nvPr/>
        </p:nvPicPr>
        <p:blipFill>
          <a:blip r:embed="rId2" cstate="print"/>
          <a:srcRect/>
          <a:stretch>
            <a:fillRect/>
          </a:stretch>
        </p:blipFill>
        <p:spPr bwMode="auto">
          <a:xfrm>
            <a:off x="4686300" y="3762375"/>
            <a:ext cx="4457700" cy="30956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p:cTn id="19"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 calcmode="lin" valueType="num">
                                      <p:cBhvr>
                                        <p:cTn id="25"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female lion</a:t>
            </a:r>
            <a:endParaRPr lang="en-CA"/>
          </a:p>
        </p:txBody>
      </p:sp>
      <p:sp>
        <p:nvSpPr>
          <p:cNvPr id="17411" name="Rectangle 3"/>
          <p:cNvSpPr>
            <a:spLocks noGrp="1" noChangeArrowheads="1"/>
          </p:cNvSpPr>
          <p:nvPr>
            <p:ph type="body" idx="1"/>
          </p:nvPr>
        </p:nvSpPr>
        <p:spPr/>
        <p:txBody>
          <a:bodyPr/>
          <a:lstStyle/>
          <a:p>
            <a:r>
              <a:rPr lang="en-US"/>
              <a:t>Female lions weigh </a:t>
            </a:r>
            <a:r>
              <a:rPr lang="en-CA"/>
              <a:t>150kg - 250 kg </a:t>
            </a:r>
          </a:p>
          <a:p>
            <a:r>
              <a:rPr lang="en-US"/>
              <a:t>They eat zebras deer buffalo rhino hippo and more.</a:t>
            </a:r>
          </a:p>
          <a:p>
            <a:r>
              <a:rPr lang="en-US"/>
              <a:t>Here is a photo of a female lion and a photo of a cub</a:t>
            </a:r>
            <a:endParaRPr lang="en-CA"/>
          </a:p>
        </p:txBody>
      </p:sp>
      <p:pic>
        <p:nvPicPr>
          <p:cNvPr id="17413" name="Picture 5" descr="cub1807_468x681"/>
          <p:cNvPicPr>
            <a:picLocks noChangeAspect="1" noChangeArrowheads="1"/>
          </p:cNvPicPr>
          <p:nvPr/>
        </p:nvPicPr>
        <p:blipFill>
          <a:blip r:embed="rId2" cstate="print"/>
          <a:srcRect/>
          <a:stretch>
            <a:fillRect/>
          </a:stretch>
        </p:blipFill>
        <p:spPr bwMode="auto">
          <a:xfrm>
            <a:off x="6372225" y="3789363"/>
            <a:ext cx="2771775" cy="3068637"/>
          </a:xfrm>
          <a:prstGeom prst="rect">
            <a:avLst/>
          </a:prstGeom>
          <a:noFill/>
        </p:spPr>
      </p:pic>
      <p:pic>
        <p:nvPicPr>
          <p:cNvPr id="17415" name="Picture 7" descr="female-lion-resting07"/>
          <p:cNvPicPr>
            <a:picLocks noChangeAspect="1" noChangeArrowheads="1"/>
          </p:cNvPicPr>
          <p:nvPr/>
        </p:nvPicPr>
        <p:blipFill>
          <a:blip r:embed="rId3" cstate="print"/>
          <a:srcRect/>
          <a:stretch>
            <a:fillRect/>
          </a:stretch>
        </p:blipFill>
        <p:spPr bwMode="auto">
          <a:xfrm>
            <a:off x="1692275" y="4221163"/>
            <a:ext cx="4679950" cy="2636837"/>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1000"/>
                                        <p:tgtEl>
                                          <p:spTgt spid="17410"/>
                                        </p:tgtEl>
                                      </p:cBhvr>
                                    </p:animEffect>
                                    <p:anim calcmode="lin" valueType="num">
                                      <p:cBhvr>
                                        <p:cTn id="8" dur="1000" fill="hold"/>
                                        <p:tgtEl>
                                          <p:spTgt spid="17410"/>
                                        </p:tgtEl>
                                        <p:attrNameLst>
                                          <p:attrName>ppt_x</p:attrName>
                                        </p:attrNameLst>
                                      </p:cBhvr>
                                      <p:tavLst>
                                        <p:tav tm="0">
                                          <p:val>
                                            <p:strVal val="#ppt_x"/>
                                          </p:val>
                                        </p:tav>
                                        <p:tav tm="100000">
                                          <p:val>
                                            <p:strVal val="#ppt_x"/>
                                          </p:val>
                                        </p:tav>
                                      </p:tavLst>
                                    </p:anim>
                                    <p:anim calcmode="lin" valueType="num">
                                      <p:cBhvr>
                                        <p:cTn id="9" dur="898" decel="100000" fill="hold"/>
                                        <p:tgtEl>
                                          <p:spTgt spid="1741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74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animEffect transition="in" filter="fade">
                                      <p:cBhvr>
                                        <p:cTn id="15" dur="1000"/>
                                        <p:tgtEl>
                                          <p:spTgt spid="17411">
                                            <p:txEl>
                                              <p:pRg st="0" end="0"/>
                                            </p:txEl>
                                          </p:spTgt>
                                        </p:tgtEl>
                                      </p:cBhvr>
                                    </p:animEffect>
                                    <p:anim calcmode="lin" valueType="num">
                                      <p:cBhvr>
                                        <p:cTn id="16"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74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7411">
                                            <p:txEl>
                                              <p:pRg st="1" end="1"/>
                                            </p:txEl>
                                          </p:spTgt>
                                        </p:tgtEl>
                                        <p:attrNameLst>
                                          <p:attrName>style.visibility</p:attrName>
                                        </p:attrNameLst>
                                      </p:cBhvr>
                                      <p:to>
                                        <p:strVal val="visible"/>
                                      </p:to>
                                    </p:set>
                                    <p:animEffect transition="in" filter="fade">
                                      <p:cBhvr>
                                        <p:cTn id="23" dur="1000"/>
                                        <p:tgtEl>
                                          <p:spTgt spid="17411">
                                            <p:txEl>
                                              <p:pRg st="1" end="1"/>
                                            </p:txEl>
                                          </p:spTgt>
                                        </p:tgtEl>
                                      </p:cBhvr>
                                    </p:animEffect>
                                    <p:anim calcmode="lin" valueType="num">
                                      <p:cBhvr>
                                        <p:cTn id="24"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741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74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7411">
                                            <p:txEl>
                                              <p:pRg st="2" end="2"/>
                                            </p:txEl>
                                          </p:spTgt>
                                        </p:tgtEl>
                                        <p:attrNameLst>
                                          <p:attrName>style.visibility</p:attrName>
                                        </p:attrNameLst>
                                      </p:cBhvr>
                                      <p:to>
                                        <p:strVal val="visible"/>
                                      </p:to>
                                    </p:set>
                                    <p:animEffect transition="in" filter="fade">
                                      <p:cBhvr>
                                        <p:cTn id="31" dur="1000"/>
                                        <p:tgtEl>
                                          <p:spTgt spid="17411">
                                            <p:txEl>
                                              <p:pRg st="2" end="2"/>
                                            </p:txEl>
                                          </p:spTgt>
                                        </p:tgtEl>
                                      </p:cBhvr>
                                    </p:animEffect>
                                    <p:anim calcmode="lin" valueType="num">
                                      <p:cBhvr>
                                        <p:cTn id="3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741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Lion cubs</a:t>
            </a:r>
          </a:p>
        </p:txBody>
      </p:sp>
      <p:sp>
        <p:nvSpPr>
          <p:cNvPr id="18435" name="Rectangle 3"/>
          <p:cNvSpPr>
            <a:spLocks noGrp="1" noRot="1" noChangeArrowheads="1"/>
          </p:cNvSpPr>
          <p:nvPr>
            <p:ph type="body" idx="1"/>
          </p:nvPr>
        </p:nvSpPr>
        <p:spPr/>
        <p:txBody>
          <a:bodyPr/>
          <a:lstStyle/>
          <a:p>
            <a:r>
              <a:rPr lang="en-CA" sz="2800" b="1"/>
              <a:t>Lion Clubs like to play as hard as any youngsters. Their playground is the back of a lioness, perhaps their mother.</a:t>
            </a:r>
            <a:r>
              <a:rPr lang="en-CA"/>
              <a:t> </a:t>
            </a:r>
          </a:p>
          <a:p>
            <a:r>
              <a:rPr lang="en-US" sz="2800" b="1"/>
              <a:t>They eat the same as mothers and fathers do.</a:t>
            </a:r>
          </a:p>
          <a:p>
            <a:endParaRPr lang="en-US" sz="2800" b="1"/>
          </a:p>
          <a:p>
            <a:r>
              <a:rPr lang="en-US" sz="2800" b="1"/>
              <a:t>Lion cubs like to </a:t>
            </a:r>
          </a:p>
          <a:p>
            <a:pPr>
              <a:buFont typeface="Wingdings" pitchFamily="2" charset="2"/>
              <a:buNone/>
            </a:pPr>
            <a:r>
              <a:rPr lang="en-US" sz="2800" b="1"/>
              <a:t>Play tag and love </a:t>
            </a:r>
          </a:p>
          <a:p>
            <a:pPr>
              <a:buFont typeface="Wingdings" pitchFamily="2" charset="2"/>
              <a:buNone/>
            </a:pPr>
            <a:r>
              <a:rPr lang="en-US" sz="2800" b="1"/>
              <a:t>To play rough.</a:t>
            </a:r>
          </a:p>
          <a:p>
            <a:endParaRPr lang="en-US"/>
          </a:p>
          <a:p>
            <a:endParaRPr lang="en-US"/>
          </a:p>
          <a:p>
            <a:endParaRPr lang="en-US"/>
          </a:p>
          <a:p>
            <a:endParaRPr lang="en-US"/>
          </a:p>
          <a:p>
            <a:endParaRPr lang="en-US"/>
          </a:p>
          <a:p>
            <a:endParaRPr lang="en-US"/>
          </a:p>
        </p:txBody>
      </p:sp>
      <p:pic>
        <p:nvPicPr>
          <p:cNvPr id="18437" name="Picture 5" descr="African_Lion_cubs"/>
          <p:cNvPicPr>
            <a:picLocks noChangeAspect="1" noChangeArrowheads="1"/>
          </p:cNvPicPr>
          <p:nvPr/>
        </p:nvPicPr>
        <p:blipFill>
          <a:blip r:embed="rId2" cstate="print"/>
          <a:srcRect/>
          <a:stretch>
            <a:fillRect/>
          </a:stretch>
        </p:blipFill>
        <p:spPr bwMode="auto">
          <a:xfrm>
            <a:off x="4859338" y="4076700"/>
            <a:ext cx="4284662" cy="27813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8434"/>
                                        </p:tgtEl>
                                        <p:attrNameLst>
                                          <p:attrName>style.visibility</p:attrName>
                                        </p:attrNameLst>
                                      </p:cBhvr>
                                      <p:to>
                                        <p:strVal val="visible"/>
                                      </p:to>
                                    </p:set>
                                    <p:animEffect transition="in" filter="fade">
                                      <p:cBhvr>
                                        <p:cTn id="7" dur="600">
                                          <p:stCondLst>
                                            <p:cond delay="0"/>
                                          </p:stCondLst>
                                        </p:cTn>
                                        <p:tgtEl>
                                          <p:spTgt spid="18434"/>
                                        </p:tgtEl>
                                      </p:cBhvr>
                                    </p:animEffect>
                                    <p:anim calcmode="lin" valueType="num">
                                      <p:cBhvr>
                                        <p:cTn id="8" dur="600" fill="hold">
                                          <p:stCondLst>
                                            <p:cond delay="0"/>
                                          </p:stCondLst>
                                        </p:cTn>
                                        <p:tgtEl>
                                          <p:spTgt spid="1843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843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843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5" dur="500">
                                          <p:stCondLst>
                                            <p:cond delay="0"/>
                                          </p:stCondLst>
                                        </p:cTn>
                                        <p:tgtEl>
                                          <p:spTgt spid="184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Effect transition="in" filter="slide(fromBottom)">
                                      <p:cBhvr>
                                        <p:cTn id="20" dur="500">
                                          <p:stCondLst>
                                            <p:cond delay="0"/>
                                          </p:stCondLst>
                                        </p:cTn>
                                        <p:tgtEl>
                                          <p:spTgt spid="1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slide(fromBottom)">
                                      <p:cBhvr>
                                        <p:cTn id="25" dur="500">
                                          <p:stCondLst>
                                            <p:cond delay="0"/>
                                          </p:stCondLst>
                                        </p:cTn>
                                        <p:tgtEl>
                                          <p:spTgt spid="1843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8435">
                                            <p:txEl>
                                              <p:pRg st="4" end="4"/>
                                            </p:txEl>
                                          </p:spTgt>
                                        </p:tgtEl>
                                        <p:attrNameLst>
                                          <p:attrName>style.visibility</p:attrName>
                                        </p:attrNameLst>
                                      </p:cBhvr>
                                      <p:to>
                                        <p:strVal val="visible"/>
                                      </p:to>
                                    </p:set>
                                    <p:animEffect transition="in" filter="slide(fromBottom)">
                                      <p:cBhvr>
                                        <p:cTn id="30" dur="500">
                                          <p:stCondLst>
                                            <p:cond delay="0"/>
                                          </p:stCondLst>
                                        </p:cTn>
                                        <p:tgtEl>
                                          <p:spTgt spid="1843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8435">
                                            <p:txEl>
                                              <p:pRg st="5" end="5"/>
                                            </p:txEl>
                                          </p:spTgt>
                                        </p:tgtEl>
                                        <p:attrNameLst>
                                          <p:attrName>style.visibility</p:attrName>
                                        </p:attrNameLst>
                                      </p:cBhvr>
                                      <p:to>
                                        <p:strVal val="visible"/>
                                      </p:to>
                                    </p:set>
                                    <p:animEffect transition="in" filter="slide(fromBottom)">
                                      <p:cBhvr>
                                        <p:cTn id="35" dur="500">
                                          <p:stCondLst>
                                            <p:cond delay="0"/>
                                          </p:stCondLst>
                                        </p:cTn>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Lions prey</a:t>
            </a:r>
            <a:endParaRPr lang="en-CA"/>
          </a:p>
        </p:txBody>
      </p:sp>
      <p:sp>
        <p:nvSpPr>
          <p:cNvPr id="64515" name="Rectangle 3"/>
          <p:cNvSpPr>
            <a:spLocks noGrp="1" noChangeArrowheads="1"/>
          </p:cNvSpPr>
          <p:nvPr>
            <p:ph type="body" idx="1"/>
          </p:nvPr>
        </p:nvSpPr>
        <p:spPr/>
        <p:txBody>
          <a:bodyPr/>
          <a:lstStyle/>
          <a:p>
            <a:r>
              <a:rPr lang="en-US" b="1" i="1">
                <a:effectLst>
                  <a:outerShdw blurRad="38100" dist="38100" dir="2700000" algn="tl">
                    <a:srgbClr val="FFFFFF"/>
                  </a:outerShdw>
                </a:effectLst>
              </a:rPr>
              <a:t>Species killed by lions would be every mammal in its path.</a:t>
            </a:r>
          </a:p>
          <a:p>
            <a:r>
              <a:rPr lang="en-US" b="1" i="1">
                <a:effectLst>
                  <a:outerShdw blurRad="38100" dist="38100" dir="2700000" algn="tl">
                    <a:srgbClr val="FFFFFF"/>
                  </a:outerShdw>
                </a:effectLst>
              </a:rPr>
              <a:t> they also eat buffalo, zebra ,wildebeest and more.</a:t>
            </a:r>
          </a:p>
          <a:p>
            <a:r>
              <a:rPr lang="en-US" b="1" i="1">
                <a:effectLst>
                  <a:outerShdw blurRad="38100" dist="38100" dir="2700000" algn="tl">
                    <a:srgbClr val="FFFFFF"/>
                  </a:outerShdw>
                </a:effectLst>
              </a:rPr>
              <a:t>They mostly eat buffalo and zebras.</a:t>
            </a:r>
          </a:p>
          <a:p>
            <a:r>
              <a:rPr lang="en-US" b="1" i="1">
                <a:effectLst>
                  <a:outerShdw blurRad="38100" dist="38100" dir="2700000" algn="tl">
                    <a:srgbClr val="FFFFFF"/>
                  </a:outerShdw>
                </a:effectLst>
              </a:rPr>
              <a:t>The reason they go for such big animals is because they are big cats and they love eating meat.</a:t>
            </a:r>
          </a:p>
        </p:txBody>
      </p:sp>
      <p:pic>
        <p:nvPicPr>
          <p:cNvPr id="64517" name="Picture 5" descr="lion%2520carrying%2520impala">
            <a:hlinkClick r:id="rId3"/>
          </p:cNvPr>
          <p:cNvPicPr>
            <a:picLocks noChangeAspect="1" noChangeArrowheads="1"/>
          </p:cNvPicPr>
          <p:nvPr/>
        </p:nvPicPr>
        <p:blipFill>
          <a:blip r:embed="rId4" cstate="print"/>
          <a:srcRect/>
          <a:stretch>
            <a:fillRect/>
          </a:stretch>
        </p:blipFill>
        <p:spPr bwMode="auto">
          <a:xfrm>
            <a:off x="6588125" y="5400675"/>
            <a:ext cx="2555875" cy="155733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6451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animEffect transition="in" filter="fade">
                                      <p:cBhvr>
                                        <p:cTn id="11" dur="1000"/>
                                        <p:tgtEl>
                                          <p:spTgt spid="64515">
                                            <p:txEl>
                                              <p:pRg st="0" end="0"/>
                                            </p:txEl>
                                          </p:spTgt>
                                        </p:tgtEl>
                                      </p:cBhvr>
                                    </p:animEffect>
                                    <p:anim calcmode="lin" valueType="num">
                                      <p:cBhvr>
                                        <p:cTn id="12"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6451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645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Effect transition="in" filter="fade">
                                      <p:cBhvr>
                                        <p:cTn id="19" dur="1000"/>
                                        <p:tgtEl>
                                          <p:spTgt spid="64515">
                                            <p:txEl>
                                              <p:pRg st="1" end="1"/>
                                            </p:txEl>
                                          </p:spTgt>
                                        </p:tgtEl>
                                      </p:cBhvr>
                                    </p:animEffect>
                                    <p:anim calcmode="lin" valueType="num">
                                      <p:cBhvr>
                                        <p:cTn id="20"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64515">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645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4515">
                                            <p:txEl>
                                              <p:pRg st="2" end="2"/>
                                            </p:txEl>
                                          </p:spTgt>
                                        </p:tgtEl>
                                        <p:attrNameLst>
                                          <p:attrName>style.visibility</p:attrName>
                                        </p:attrNameLst>
                                      </p:cBhvr>
                                      <p:to>
                                        <p:strVal val="visible"/>
                                      </p:to>
                                    </p:set>
                                    <p:animEffect transition="in" filter="fade">
                                      <p:cBhvr>
                                        <p:cTn id="27" dur="1000"/>
                                        <p:tgtEl>
                                          <p:spTgt spid="64515">
                                            <p:txEl>
                                              <p:pRg st="2" end="2"/>
                                            </p:txEl>
                                          </p:spTgt>
                                        </p:tgtEl>
                                      </p:cBhvr>
                                    </p:animEffect>
                                    <p:anim calcmode="lin" valueType="num">
                                      <p:cBhvr>
                                        <p:cTn id="28"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64515">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645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4515">
                                            <p:txEl>
                                              <p:pRg st="3" end="3"/>
                                            </p:txEl>
                                          </p:spTgt>
                                        </p:tgtEl>
                                        <p:attrNameLst>
                                          <p:attrName>style.visibility</p:attrName>
                                        </p:attrNameLst>
                                      </p:cBhvr>
                                      <p:to>
                                        <p:strVal val="visible"/>
                                      </p:to>
                                    </p:set>
                                    <p:animEffect transition="in" filter="fade">
                                      <p:cBhvr>
                                        <p:cTn id="35" dur="1000"/>
                                        <p:tgtEl>
                                          <p:spTgt spid="64515">
                                            <p:txEl>
                                              <p:pRg st="3" end="3"/>
                                            </p:txEl>
                                          </p:spTgt>
                                        </p:tgtEl>
                                      </p:cBhvr>
                                    </p:animEffect>
                                    <p:anim calcmode="lin" valueType="num">
                                      <p:cBhvr>
                                        <p:cTn id="36" dur="10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64515">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6451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Lions habitat </a:t>
            </a:r>
            <a:endParaRPr lang="en-CA"/>
          </a:p>
        </p:txBody>
      </p:sp>
      <p:sp>
        <p:nvSpPr>
          <p:cNvPr id="65539" name="Rectangle 3"/>
          <p:cNvSpPr>
            <a:spLocks noGrp="1" noChangeArrowheads="1"/>
          </p:cNvSpPr>
          <p:nvPr>
            <p:ph type="body" idx="1"/>
          </p:nvPr>
        </p:nvSpPr>
        <p:spPr/>
        <p:txBody>
          <a:bodyPr/>
          <a:lstStyle/>
          <a:p>
            <a:r>
              <a:rPr lang="en-US"/>
              <a:t>For a suitable habitat for lions consists of semi-arid plains and savannah grasslands. </a:t>
            </a:r>
          </a:p>
          <a:p>
            <a:r>
              <a:rPr lang="en-US"/>
              <a:t>This habitat is exhibited almost extensively throughout sub-Saharan Africa with the exception of the Congo region. </a:t>
            </a:r>
          </a:p>
          <a:p>
            <a:r>
              <a:rPr lang="en-US"/>
              <a:t>The savannah grasslands are spotted with Acacia trees which provide shade and resting locations for lions.</a:t>
            </a:r>
            <a:endParaRPr lang="en-CA"/>
          </a:p>
        </p:txBody>
      </p:sp>
      <p:pic>
        <p:nvPicPr>
          <p:cNvPr id="65541" name="Picture 5" descr="lion4">
            <a:hlinkClick r:id="rId3"/>
          </p:cNvPr>
          <p:cNvPicPr>
            <a:picLocks noChangeAspect="1" noChangeArrowheads="1"/>
          </p:cNvPicPr>
          <p:nvPr/>
        </p:nvPicPr>
        <p:blipFill>
          <a:blip r:embed="rId4" cstate="print"/>
          <a:srcRect/>
          <a:stretch>
            <a:fillRect/>
          </a:stretch>
        </p:blipFill>
        <p:spPr bwMode="auto">
          <a:xfrm>
            <a:off x="6372225" y="5229225"/>
            <a:ext cx="2808288" cy="1728788"/>
          </a:xfrm>
          <a:prstGeom prst="rect">
            <a:avLst/>
          </a:prstGeom>
          <a:noFill/>
        </p:spPr>
      </p:pic>
    </p:spTree>
  </p:cSld>
  <p:clrMapOvr>
    <a:overrideClrMapping bg1="dk2" tx1="lt1" bg2="dk1" tx2="lt2" accent1="accent1" accent2="accent2" accent3="accent3" accent4="accent4" accent5="accent5" accent6="accent6" hlink="hlink" folHlink="folHlink"/>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800" fill="hold">
                                          <p:stCondLst>
                                            <p:cond delay="0"/>
                                          </p:stCondLst>
                                        </p:cTn>
                                        <p:tgtEl>
                                          <p:spTgt spid="6553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553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65539">
                                            <p:txEl>
                                              <p:pRg st="0" end="0"/>
                                            </p:txEl>
                                          </p:spTgt>
                                        </p:tgtEl>
                                        <p:attrNameLst>
                                          <p:attrName>style.visibility</p:attrName>
                                        </p:attrNameLst>
                                      </p:cBhvr>
                                      <p:to>
                                        <p:strVal val="visible"/>
                                      </p:to>
                                    </p:set>
                                    <p:animEffect transition="in" filter="fade">
                                      <p:cBhvr>
                                        <p:cTn id="13" dur="1000"/>
                                        <p:tgtEl>
                                          <p:spTgt spid="65539">
                                            <p:txEl>
                                              <p:pRg st="0" end="0"/>
                                            </p:txEl>
                                          </p:spTgt>
                                        </p:tgtEl>
                                      </p:cBhvr>
                                    </p:animEffect>
                                    <p:anim calcmode="lin" valueType="num">
                                      <p:cBhvr>
                                        <p:cTn id="14" dur="1000" fill="hold"/>
                                        <p:tgtEl>
                                          <p:spTgt spid="6553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65539">
                                            <p:txEl>
                                              <p:pRg st="1" end="1"/>
                                            </p:txEl>
                                          </p:spTgt>
                                        </p:tgtEl>
                                        <p:attrNameLst>
                                          <p:attrName>style.visibility</p:attrName>
                                        </p:attrNameLst>
                                      </p:cBhvr>
                                      <p:to>
                                        <p:strVal val="visible"/>
                                      </p:to>
                                    </p:set>
                                    <p:animEffect transition="in" filter="fade">
                                      <p:cBhvr>
                                        <p:cTn id="20" dur="1000"/>
                                        <p:tgtEl>
                                          <p:spTgt spid="65539">
                                            <p:txEl>
                                              <p:pRg st="1" end="1"/>
                                            </p:txEl>
                                          </p:spTgt>
                                        </p:tgtEl>
                                      </p:cBhvr>
                                    </p:animEffect>
                                    <p:anim calcmode="lin" valueType="num">
                                      <p:cBhvr>
                                        <p:cTn id="21" dur="1000" fill="hold"/>
                                        <p:tgtEl>
                                          <p:spTgt spid="65539">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65539">
                                            <p:txEl>
                                              <p:pRg st="2" end="2"/>
                                            </p:txEl>
                                          </p:spTgt>
                                        </p:tgtEl>
                                        <p:attrNameLst>
                                          <p:attrName>style.visibility</p:attrName>
                                        </p:attrNameLst>
                                      </p:cBhvr>
                                      <p:to>
                                        <p:strVal val="visible"/>
                                      </p:to>
                                    </p:set>
                                    <p:animEffect transition="in" filter="fade">
                                      <p:cBhvr>
                                        <p:cTn id="27" dur="1000"/>
                                        <p:tgtEl>
                                          <p:spTgt spid="65539">
                                            <p:txEl>
                                              <p:pRg st="2" end="2"/>
                                            </p:txEl>
                                          </p:spTgt>
                                        </p:tgtEl>
                                      </p:cBhvr>
                                    </p:animEffect>
                                    <p:anim calcmode="lin" valueType="num">
                                      <p:cBhvr>
                                        <p:cTn id="28" dur="1000" fill="hold"/>
                                        <p:tgtEl>
                                          <p:spTgt spid="65539">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Leopards prey</a:t>
            </a:r>
            <a:endParaRPr lang="en-CA"/>
          </a:p>
        </p:txBody>
      </p:sp>
      <p:sp>
        <p:nvSpPr>
          <p:cNvPr id="72707" name="Rectangle 3"/>
          <p:cNvSpPr>
            <a:spLocks noGrp="1" noChangeArrowheads="1"/>
          </p:cNvSpPr>
          <p:nvPr>
            <p:ph type="body" idx="1"/>
          </p:nvPr>
        </p:nvSpPr>
        <p:spPr/>
        <p:txBody>
          <a:bodyPr/>
          <a:lstStyle/>
          <a:p>
            <a:r>
              <a:rPr lang="en-CA" b="1"/>
              <a:t>Leopards are the most successful hunters of the cat family. Their prey include Impala, Bushbuck, Warthog and also the young of Wildebeest, Kudu and Waterbuck. Rodents, ground birds, monkeys, baboons, frogs and fish, also make part of it's diet.</a:t>
            </a:r>
            <a:r>
              <a:rPr lang="en-CA"/>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Leopards habitat </a:t>
            </a:r>
            <a:endParaRPr lang="en-CA"/>
          </a:p>
        </p:txBody>
      </p:sp>
      <p:sp>
        <p:nvSpPr>
          <p:cNvPr id="73731" name="Rectangle 3"/>
          <p:cNvSpPr>
            <a:spLocks noGrp="1" noChangeArrowheads="1"/>
          </p:cNvSpPr>
          <p:nvPr>
            <p:ph type="body" idx="1"/>
          </p:nvPr>
        </p:nvSpPr>
        <p:spPr/>
        <p:txBody>
          <a:bodyPr/>
          <a:lstStyle/>
          <a:p>
            <a:r>
              <a:rPr lang="en-CA" b="1"/>
              <a:t>Leopards are more commonly found along reverie forests and bushes. Although less common, they also can be found along open plains and savannah, mainly in hills and rocky outcrops.</a:t>
            </a:r>
            <a:r>
              <a:rPr lang="en-CA"/>
              <a:t> </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themeOverride>
</file>

<file path=ppt/theme/themeOverride2.xml><?xml version="1.0" encoding="utf-8"?>
<a:themeOverride xmlns:a="http://schemas.openxmlformats.org/drawingml/2006/main">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themeOverride>
</file>

<file path=ppt/theme/themeOverride3.xml><?xml version="1.0" encoding="utf-8"?>
<a:themeOverride xmlns:a="http://schemas.openxmlformats.org/drawingml/2006/main">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themeOverride>
</file>

<file path=ppt/theme/themeOverride4.xml><?xml version="1.0" encoding="utf-8"?>
<a:themeOverride xmlns:a="http://schemas.openxmlformats.org/drawingml/2006/main">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themeOverride>
</file>

<file path=ppt/theme/themeOverride5.xml><?xml version="1.0" encoding="utf-8"?>
<a:themeOverride xmlns:a="http://schemas.openxmlformats.org/drawingml/2006/main">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themeOverride>
</file>

<file path=docProps/app.xml><?xml version="1.0" encoding="utf-8"?>
<Properties xmlns="http://schemas.openxmlformats.org/officeDocument/2006/extended-properties" xmlns:vt="http://schemas.openxmlformats.org/officeDocument/2006/docPropsVTypes">
  <Template>Maple</Template>
  <TotalTime>258</TotalTime>
  <Words>488</Words>
  <Application>Microsoft Office PowerPoint</Application>
  <PresentationFormat>Demonstracija ekrane (4:3)</PresentationFormat>
  <Paragraphs>56</Paragraphs>
  <Slides>13</Slides>
  <Notes>0</Notes>
  <HiddenSlides>0</HiddenSlides>
  <MMClips>0</MMClips>
  <ScaleCrop>false</ScaleCrop>
  <HeadingPairs>
    <vt:vector size="6" baseType="variant">
      <vt:variant>
        <vt:lpstr>Naudojami šriftai</vt:lpstr>
      </vt:variant>
      <vt:variant>
        <vt:i4>7</vt:i4>
      </vt:variant>
      <vt:variant>
        <vt:lpstr>Tema</vt:lpstr>
      </vt:variant>
      <vt:variant>
        <vt:i4>7</vt:i4>
      </vt:variant>
      <vt:variant>
        <vt:lpstr>Skaidrių pavadinimai</vt:lpstr>
      </vt:variant>
      <vt:variant>
        <vt:i4>13</vt:i4>
      </vt:variant>
    </vt:vector>
  </HeadingPairs>
  <TitlesOfParts>
    <vt:vector size="27" baseType="lpstr">
      <vt:lpstr>Arial</vt:lpstr>
      <vt:lpstr>Times New Roman</vt:lpstr>
      <vt:lpstr>Wingdings</vt:lpstr>
      <vt:lpstr>Arial Black</vt:lpstr>
      <vt:lpstr>Tahoma</vt:lpstr>
      <vt:lpstr>Comic Sans MS</vt:lpstr>
      <vt:lpstr>Verdana</vt:lpstr>
      <vt:lpstr>Maple</vt:lpstr>
      <vt:lpstr>Capsules</vt:lpstr>
      <vt:lpstr>Glass Layers</vt:lpstr>
      <vt:lpstr>Clouds</vt:lpstr>
      <vt:lpstr>Curtain Call</vt:lpstr>
      <vt:lpstr>Crayons</vt:lpstr>
      <vt:lpstr>Profile</vt:lpstr>
      <vt:lpstr>African lions and leopards</vt:lpstr>
      <vt:lpstr>Lions in general</vt:lpstr>
      <vt:lpstr>Male lions</vt:lpstr>
      <vt:lpstr>The female lion</vt:lpstr>
      <vt:lpstr>Lion cubs</vt:lpstr>
      <vt:lpstr>Lions prey</vt:lpstr>
      <vt:lpstr>Lions habitat </vt:lpstr>
      <vt:lpstr>Leopards prey</vt:lpstr>
      <vt:lpstr>Leopards habitat </vt:lpstr>
      <vt:lpstr>Male leopards</vt:lpstr>
      <vt:lpstr>Female leopards</vt:lpstr>
      <vt:lpstr>Leopard cubs</vt:lpstr>
      <vt:lpstr>Good bye for know</vt:lpstr>
    </vt:vector>
  </TitlesOfParts>
  <Company>School District 43 (Coquitlam)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wild life</dc:title>
  <dc:creator>081-bwilliams</dc:creator>
  <cp:lastModifiedBy>GEDIMINAS</cp:lastModifiedBy>
  <cp:revision>9</cp:revision>
  <dcterms:created xsi:type="dcterms:W3CDTF">2008-05-28T16:51:57Z</dcterms:created>
  <dcterms:modified xsi:type="dcterms:W3CDTF">2013-05-04T09:30:52Z</dcterms:modified>
</cp:coreProperties>
</file>