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7"/>
  </p:sldMasterIdLst>
  <p:sldIdLst>
    <p:sldId id="261" r:id="rId58"/>
    <p:sldId id="256" r:id="rId59"/>
    <p:sldId id="257" r:id="rId60"/>
    <p:sldId id="258" r:id="rId61"/>
    <p:sldId id="259" r:id="rId62"/>
    <p:sldId id="260" r:id="rId63"/>
    <p:sldId id="262" r:id="rId64"/>
    <p:sldId id="263" r:id="rId65"/>
    <p:sldId id="264" r:id="rId66"/>
    <p:sldId id="275" r:id="rId67"/>
    <p:sldId id="265" r:id="rId68"/>
    <p:sldId id="266" r:id="rId69"/>
    <p:sldId id="268" r:id="rId70"/>
    <p:sldId id="269" r:id="rId71"/>
    <p:sldId id="270" r:id="rId72"/>
    <p:sldId id="271" r:id="rId73"/>
    <p:sldId id="272" r:id="rId74"/>
    <p:sldId id="273" r:id="rId75"/>
    <p:sldId id="274" r:id="rId76"/>
    <p:sldId id="276" r:id="rId77"/>
    <p:sldId id="277" r:id="rId78"/>
    <p:sldId id="278" r:id="rId79"/>
    <p:sldId id="283" r:id="rId80"/>
    <p:sldId id="285" r:id="rId81"/>
    <p:sldId id="279" r:id="rId82"/>
    <p:sldId id="280" r:id="rId83"/>
    <p:sldId id="281" r:id="rId84"/>
    <p:sldId id="286" r:id="rId85"/>
    <p:sldId id="287" r:id="rId86"/>
    <p:sldId id="289" r:id="rId87"/>
    <p:sldId id="290" r:id="rId88"/>
    <p:sldId id="291" r:id="rId89"/>
    <p:sldId id="292" r:id="rId90"/>
    <p:sldId id="293" r:id="rId91"/>
    <p:sldId id="294" r:id="rId92"/>
    <p:sldId id="295" r:id="rId93"/>
    <p:sldId id="298" r:id="rId94"/>
    <p:sldId id="299" r:id="rId95"/>
    <p:sldId id="300" r:id="rId9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6.xml"/><Relationship Id="rId68" Type="http://schemas.openxmlformats.org/officeDocument/2006/relationships/slide" Target="slides/slide11.xml"/><Relationship Id="rId76" Type="http://schemas.openxmlformats.org/officeDocument/2006/relationships/slide" Target="slides/slide19.xml"/><Relationship Id="rId84" Type="http://schemas.openxmlformats.org/officeDocument/2006/relationships/slide" Target="slides/slide27.xml"/><Relationship Id="rId89" Type="http://schemas.openxmlformats.org/officeDocument/2006/relationships/slide" Target="slides/slide32.xml"/><Relationship Id="rId97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14.xml"/><Relationship Id="rId92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1.xml"/><Relationship Id="rId66" Type="http://schemas.openxmlformats.org/officeDocument/2006/relationships/slide" Target="slides/slide9.xml"/><Relationship Id="rId74" Type="http://schemas.openxmlformats.org/officeDocument/2006/relationships/slide" Target="slides/slide17.xml"/><Relationship Id="rId79" Type="http://schemas.openxmlformats.org/officeDocument/2006/relationships/slide" Target="slides/slide22.xml"/><Relationship Id="rId87" Type="http://schemas.openxmlformats.org/officeDocument/2006/relationships/slide" Target="slides/slide30.xml"/><Relationship Id="rId5" Type="http://schemas.openxmlformats.org/officeDocument/2006/relationships/customXml" Target="../customXml/item5.xml"/><Relationship Id="rId61" Type="http://schemas.openxmlformats.org/officeDocument/2006/relationships/slide" Target="slides/slide4.xml"/><Relationship Id="rId82" Type="http://schemas.openxmlformats.org/officeDocument/2006/relationships/slide" Target="slides/slide25.xml"/><Relationship Id="rId90" Type="http://schemas.openxmlformats.org/officeDocument/2006/relationships/slide" Target="slides/slide33.xml"/><Relationship Id="rId95" Type="http://schemas.openxmlformats.org/officeDocument/2006/relationships/slide" Target="slides/slide3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7.xml"/><Relationship Id="rId69" Type="http://schemas.openxmlformats.org/officeDocument/2006/relationships/slide" Target="slides/slide12.xml"/><Relationship Id="rId77" Type="http://schemas.openxmlformats.org/officeDocument/2006/relationships/slide" Target="slides/slide20.xml"/><Relationship Id="rId100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5.xml"/><Relationship Id="rId80" Type="http://schemas.openxmlformats.org/officeDocument/2006/relationships/slide" Target="slides/slide23.xml"/><Relationship Id="rId85" Type="http://schemas.openxmlformats.org/officeDocument/2006/relationships/slide" Target="slides/slide28.xml"/><Relationship Id="rId93" Type="http://schemas.openxmlformats.org/officeDocument/2006/relationships/slide" Target="slides/slide36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2.xml"/><Relationship Id="rId67" Type="http://schemas.openxmlformats.org/officeDocument/2006/relationships/slide" Target="slides/slide1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5.xml"/><Relationship Id="rId70" Type="http://schemas.openxmlformats.org/officeDocument/2006/relationships/slide" Target="slides/slide13.xml"/><Relationship Id="rId75" Type="http://schemas.openxmlformats.org/officeDocument/2006/relationships/slide" Target="slides/slide18.xml"/><Relationship Id="rId83" Type="http://schemas.openxmlformats.org/officeDocument/2006/relationships/slide" Target="slides/slide26.xml"/><Relationship Id="rId88" Type="http://schemas.openxmlformats.org/officeDocument/2006/relationships/slide" Target="slides/slide31.xml"/><Relationship Id="rId91" Type="http://schemas.openxmlformats.org/officeDocument/2006/relationships/slide" Target="slides/slide34.xml"/><Relationship Id="rId96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3.xml"/><Relationship Id="rId65" Type="http://schemas.openxmlformats.org/officeDocument/2006/relationships/slide" Target="slides/slide8.xml"/><Relationship Id="rId73" Type="http://schemas.openxmlformats.org/officeDocument/2006/relationships/slide" Target="slides/slide16.xml"/><Relationship Id="rId78" Type="http://schemas.openxmlformats.org/officeDocument/2006/relationships/slide" Target="slides/slide21.xml"/><Relationship Id="rId81" Type="http://schemas.openxmlformats.org/officeDocument/2006/relationships/slide" Target="slides/slide24.xml"/><Relationship Id="rId86" Type="http://schemas.openxmlformats.org/officeDocument/2006/relationships/slide" Target="slides/slide29.xml"/><Relationship Id="rId94" Type="http://schemas.openxmlformats.org/officeDocument/2006/relationships/slide" Target="slides/slide37.xml"/><Relationship Id="rId9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55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customXml" Target="../../customXml/item2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0" Type="http://schemas.openxmlformats.org/officeDocument/2006/relationships/image" Target="../media/image2.png"/><Relationship Id="rId4" Type="http://schemas.openxmlformats.org/officeDocument/2006/relationships/tags" Target="../tags/tag9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customXml" Target="../../customXml/item13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customXml" Target="../../customXml/item38.xml"/><Relationship Id="rId6" Type="http://schemas.openxmlformats.org/officeDocument/2006/relationships/tags" Target="../tags/tag27.xml"/><Relationship Id="rId11" Type="http://schemas.openxmlformats.org/officeDocument/2006/relationships/image" Target="../media/image3.pn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customXml" Target="../../customXml/item45.xm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0" Type="http://schemas.openxmlformats.org/officeDocument/2006/relationships/image" Target="../media/image2.png"/><Relationship Id="rId4" Type="http://schemas.openxmlformats.org/officeDocument/2006/relationships/tags" Target="../tags/tag31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customXml" Target="../../customXml/item35.xml"/><Relationship Id="rId6" Type="http://schemas.openxmlformats.org/officeDocument/2006/relationships/tags" Target="../tags/tag39.xml"/><Relationship Id="rId11" Type="http://schemas.openxmlformats.org/officeDocument/2006/relationships/image" Target="../media/image1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customXml" Target="../../customXml/item52.xml"/><Relationship Id="rId6" Type="http://schemas.openxmlformats.org/officeDocument/2006/relationships/tags" Target="../tags/tag47.xml"/><Relationship Id="rId11" Type="http://schemas.openxmlformats.org/officeDocument/2006/relationships/image" Target="../media/image3.png"/><Relationship Id="rId5" Type="http://schemas.openxmlformats.org/officeDocument/2006/relationships/tags" Target="../tags/tag46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customXml" Target="../../customXml/item24.xml"/><Relationship Id="rId6" Type="http://schemas.openxmlformats.org/officeDocument/2006/relationships/tags" Target="../tags/tag53.xml"/><Relationship Id="rId11" Type="http://schemas.openxmlformats.org/officeDocument/2006/relationships/image" Target="../media/image3.png"/><Relationship Id="rId5" Type="http://schemas.openxmlformats.org/officeDocument/2006/relationships/tags" Target="../tags/tag52.xml"/><Relationship Id="rId10" Type="http://schemas.openxmlformats.org/officeDocument/2006/relationships/image" Target="../media/image2.png"/><Relationship Id="rId4" Type="http://schemas.openxmlformats.org/officeDocument/2006/relationships/tags" Target="../tags/tag51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6.xml"/><Relationship Id="rId7" Type="http://schemas.openxmlformats.org/officeDocument/2006/relationships/image" Target="../media/image1.png"/><Relationship Id="rId2" Type="http://schemas.openxmlformats.org/officeDocument/2006/relationships/tags" Target="../tags/tag55.xml"/><Relationship Id="rId1" Type="http://schemas.openxmlformats.org/officeDocument/2006/relationships/customXml" Target="../../customXml/item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3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customXml" Target="../../customXml/item30.xml"/><Relationship Id="rId6" Type="http://schemas.openxmlformats.org/officeDocument/2006/relationships/tags" Target="../tags/tag63.xml"/><Relationship Id="rId11" Type="http://schemas.openxmlformats.org/officeDocument/2006/relationships/image" Target="../media/image1.png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customXml" Target="../../customXml/item18.xml"/><Relationship Id="rId6" Type="http://schemas.openxmlformats.org/officeDocument/2006/relationships/tags" Target="../tags/tag71.xml"/><Relationship Id="rId11" Type="http://schemas.openxmlformats.org/officeDocument/2006/relationships/image" Target="../media/image3.png"/><Relationship Id="rId5" Type="http://schemas.openxmlformats.org/officeDocument/2006/relationships/tags" Target="../tags/tag70.xml"/><Relationship Id="rId10" Type="http://schemas.openxmlformats.org/officeDocument/2006/relationships/image" Target="../media/image2.png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customXml" Target="../../customXml/item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customXml" Target="../../customXml/item27.xml"/><Relationship Id="rId6" Type="http://schemas.openxmlformats.org/officeDocument/2006/relationships/tags" Target="../tags/tag81.xml"/><Relationship Id="rId11" Type="http://schemas.openxmlformats.org/officeDocument/2006/relationships/image" Target="../media/image1.png"/><Relationship Id="rId5" Type="http://schemas.openxmlformats.org/officeDocument/2006/relationships/tags" Target="../tags/tag8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customXml" Target="../../customXml/item15.xml"/><Relationship Id="rId6" Type="http://schemas.openxmlformats.org/officeDocument/2006/relationships/tags" Target="../tags/tag89.xml"/><Relationship Id="rId11" Type="http://schemas.openxmlformats.org/officeDocument/2006/relationships/image" Target="../media/image1.png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customXml" Target="../../customXml/item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3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2.png"/><Relationship Id="rId2" Type="http://schemas.openxmlformats.org/officeDocument/2006/relationships/tags" Target="../tags/tag97.xml"/><Relationship Id="rId1" Type="http://schemas.openxmlformats.org/officeDocument/2006/relationships/customXml" Target="../../customXml/item12.xml"/><Relationship Id="rId6" Type="http://schemas.openxmlformats.org/officeDocument/2006/relationships/tags" Target="../tags/tag101.xml"/><Relationship Id="rId11" Type="http://schemas.openxmlformats.org/officeDocument/2006/relationships/image" Target="../media/image1.png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2.png"/><Relationship Id="rId2" Type="http://schemas.openxmlformats.org/officeDocument/2006/relationships/tags" Target="../tags/tag105.xml"/><Relationship Id="rId1" Type="http://schemas.openxmlformats.org/officeDocument/2006/relationships/customXml" Target="../../customXml/item1.xml"/><Relationship Id="rId6" Type="http://schemas.openxmlformats.org/officeDocument/2006/relationships/tags" Target="../tags/tag109.xml"/><Relationship Id="rId11" Type="http://schemas.openxmlformats.org/officeDocument/2006/relationships/image" Target="../media/image1.png"/><Relationship Id="rId5" Type="http://schemas.openxmlformats.org/officeDocument/2006/relationships/tags" Target="../tags/tag10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3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2.png"/><Relationship Id="rId2" Type="http://schemas.openxmlformats.org/officeDocument/2006/relationships/tags" Target="../tags/tag113.xml"/><Relationship Id="rId1" Type="http://schemas.openxmlformats.org/officeDocument/2006/relationships/customXml" Target="../../customXml/item46.xml"/><Relationship Id="rId6" Type="http://schemas.openxmlformats.org/officeDocument/2006/relationships/tags" Target="../tags/tag117.xml"/><Relationship Id="rId11" Type="http://schemas.openxmlformats.org/officeDocument/2006/relationships/image" Target="../media/image1.png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customXml" Target="../../customXml/item14.xml"/><Relationship Id="rId6" Type="http://schemas.openxmlformats.org/officeDocument/2006/relationships/tags" Target="../tags/tag125.xml"/><Relationship Id="rId11" Type="http://schemas.openxmlformats.org/officeDocument/2006/relationships/image" Target="../media/image3.png"/><Relationship Id="rId5" Type="http://schemas.openxmlformats.org/officeDocument/2006/relationships/tags" Target="../tags/tag124.xml"/><Relationship Id="rId10" Type="http://schemas.openxmlformats.org/officeDocument/2006/relationships/image" Target="../media/image2.png"/><Relationship Id="rId4" Type="http://schemas.openxmlformats.org/officeDocument/2006/relationships/tags" Target="../tags/tag123.xml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3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2.png"/><Relationship Id="rId2" Type="http://schemas.openxmlformats.org/officeDocument/2006/relationships/tags" Target="../tags/tag127.xml"/><Relationship Id="rId1" Type="http://schemas.openxmlformats.org/officeDocument/2006/relationships/customXml" Target="../../customXml/item16.xml"/><Relationship Id="rId6" Type="http://schemas.openxmlformats.org/officeDocument/2006/relationships/tags" Target="../tags/tag131.xml"/><Relationship Id="rId11" Type="http://schemas.openxmlformats.org/officeDocument/2006/relationships/image" Target="../media/image1.png"/><Relationship Id="rId5" Type="http://schemas.openxmlformats.org/officeDocument/2006/relationships/tags" Target="../tags/tag13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6.xml"/><Relationship Id="rId7" Type="http://schemas.openxmlformats.org/officeDocument/2006/relationships/image" Target="../media/image1.png"/><Relationship Id="rId2" Type="http://schemas.openxmlformats.org/officeDocument/2006/relationships/tags" Target="../tags/tag135.xml"/><Relationship Id="rId1" Type="http://schemas.openxmlformats.org/officeDocument/2006/relationships/customXml" Target="../../customXml/item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0.xml"/><Relationship Id="rId7" Type="http://schemas.openxmlformats.org/officeDocument/2006/relationships/image" Target="../media/image1.png"/><Relationship Id="rId2" Type="http://schemas.openxmlformats.org/officeDocument/2006/relationships/tags" Target="../tags/tag139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customXml" Target="../../customXml/item54.xml"/><Relationship Id="rId6" Type="http://schemas.openxmlformats.org/officeDocument/2006/relationships/tags" Target="../tags/tag147.xml"/><Relationship Id="rId11" Type="http://schemas.openxmlformats.org/officeDocument/2006/relationships/image" Target="../media/image3.png"/><Relationship Id="rId5" Type="http://schemas.openxmlformats.org/officeDocument/2006/relationships/tags" Target="../tags/tag146.xml"/><Relationship Id="rId10" Type="http://schemas.openxmlformats.org/officeDocument/2006/relationships/image" Target="../media/image2.png"/><Relationship Id="rId4" Type="http://schemas.openxmlformats.org/officeDocument/2006/relationships/tags" Target="../tags/tag145.xml"/><Relationship Id="rId9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9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1.xml"/><Relationship Id="rId7" Type="http://schemas.openxmlformats.org/officeDocument/2006/relationships/image" Target="../media/image1.png"/><Relationship Id="rId2" Type="http://schemas.openxmlformats.org/officeDocument/2006/relationships/tags" Target="../tags/tag150.xml"/><Relationship Id="rId1" Type="http://schemas.openxmlformats.org/officeDocument/2006/relationships/customXml" Target="../../customXml/item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4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customXml" Target="../../customXml/item22.xml"/><Relationship Id="rId6" Type="http://schemas.openxmlformats.org/officeDocument/2006/relationships/tags" Target="../tags/tag159.xml"/><Relationship Id="rId11" Type="http://schemas.openxmlformats.org/officeDocument/2006/relationships/image" Target="../media/image3.png"/><Relationship Id="rId5" Type="http://schemas.openxmlformats.org/officeDocument/2006/relationships/tags" Target="../tags/tag158.xml"/><Relationship Id="rId10" Type="http://schemas.openxmlformats.org/officeDocument/2006/relationships/image" Target="../media/image2.png"/><Relationship Id="rId4" Type="http://schemas.openxmlformats.org/officeDocument/2006/relationships/tags" Target="../tags/tag157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customXml" Target="../../customXml/item39.xml"/><Relationship Id="rId6" Type="http://schemas.openxmlformats.org/officeDocument/2006/relationships/tags" Target="../tags/tag165.xml"/><Relationship Id="rId11" Type="http://schemas.openxmlformats.org/officeDocument/2006/relationships/image" Target="../media/image3.png"/><Relationship Id="rId5" Type="http://schemas.openxmlformats.org/officeDocument/2006/relationships/tags" Target="../tags/tag164.xml"/><Relationship Id="rId10" Type="http://schemas.openxmlformats.org/officeDocument/2006/relationships/image" Target="../media/image2.png"/><Relationship Id="rId4" Type="http://schemas.openxmlformats.org/officeDocument/2006/relationships/tags" Target="../tags/tag163.xml"/><Relationship Id="rId9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8.xml"/><Relationship Id="rId7" Type="http://schemas.openxmlformats.org/officeDocument/2006/relationships/image" Target="../media/image1.png"/><Relationship Id="rId2" Type="http://schemas.openxmlformats.org/officeDocument/2006/relationships/tags" Target="../tags/tag167.xml"/><Relationship Id="rId1" Type="http://schemas.openxmlformats.org/officeDocument/2006/relationships/customXml" Target="../../customXml/item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2.xml"/><Relationship Id="rId7" Type="http://schemas.openxmlformats.org/officeDocument/2006/relationships/image" Target="../media/image1.png"/><Relationship Id="rId2" Type="http://schemas.openxmlformats.org/officeDocument/2006/relationships/tags" Target="../tags/tag171.xml"/><Relationship Id="rId1" Type="http://schemas.openxmlformats.org/officeDocument/2006/relationships/customXml" Target="../../customXml/item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6.xml"/><Relationship Id="rId7" Type="http://schemas.openxmlformats.org/officeDocument/2006/relationships/image" Target="../media/image1.png"/><Relationship Id="rId2" Type="http://schemas.openxmlformats.org/officeDocument/2006/relationships/tags" Target="../tags/tag175.xml"/><Relationship Id="rId1" Type="http://schemas.openxmlformats.org/officeDocument/2006/relationships/customXml" Target="../../customXml/item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customXml" Target="../../customXml/item6.xml"/><Relationship Id="rId6" Type="http://schemas.openxmlformats.org/officeDocument/2006/relationships/tags" Target="../tags/tag183.xml"/><Relationship Id="rId11" Type="http://schemas.openxmlformats.org/officeDocument/2006/relationships/image" Target="../media/image3.png"/><Relationship Id="rId5" Type="http://schemas.openxmlformats.org/officeDocument/2006/relationships/tags" Target="../tags/tag182.xml"/><Relationship Id="rId10" Type="http://schemas.openxmlformats.org/officeDocument/2006/relationships/image" Target="../media/image2.png"/><Relationship Id="rId4" Type="http://schemas.openxmlformats.org/officeDocument/2006/relationships/tags" Target="../tags/tag181.xml"/><Relationship Id="rId9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customXml" Target="../../customXml/item42.xml"/><Relationship Id="rId6" Type="http://schemas.openxmlformats.org/officeDocument/2006/relationships/tags" Target="../tags/tag189.xml"/><Relationship Id="rId11" Type="http://schemas.openxmlformats.org/officeDocument/2006/relationships/image" Target="../media/image3.png"/><Relationship Id="rId5" Type="http://schemas.openxmlformats.org/officeDocument/2006/relationships/tags" Target="../tags/tag188.xml"/><Relationship Id="rId10" Type="http://schemas.openxmlformats.org/officeDocument/2006/relationships/image" Target="../media/image2.png"/><Relationship Id="rId4" Type="http://schemas.openxmlformats.org/officeDocument/2006/relationships/tags" Target="../tags/tag187.xml"/><Relationship Id="rId9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customXml" Target="../../customXml/item48.xml"/><Relationship Id="rId6" Type="http://schemas.openxmlformats.org/officeDocument/2006/relationships/tags" Target="../tags/tag195.xml"/><Relationship Id="rId11" Type="http://schemas.openxmlformats.org/officeDocument/2006/relationships/image" Target="../media/image3.png"/><Relationship Id="rId5" Type="http://schemas.openxmlformats.org/officeDocument/2006/relationships/tags" Target="../tags/tag194.xml"/><Relationship Id="rId10" Type="http://schemas.openxmlformats.org/officeDocument/2006/relationships/image" Target="../media/image2.png"/><Relationship Id="rId4" Type="http://schemas.openxmlformats.org/officeDocument/2006/relationships/tags" Target="../tags/tag193.xml"/><Relationship Id="rId9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customXml" Target="../../customXml/item47.xml"/><Relationship Id="rId6" Type="http://schemas.openxmlformats.org/officeDocument/2006/relationships/tags" Target="../tags/tag201.xml"/><Relationship Id="rId11" Type="http://schemas.openxmlformats.org/officeDocument/2006/relationships/image" Target="../media/image3.png"/><Relationship Id="rId5" Type="http://schemas.openxmlformats.org/officeDocument/2006/relationships/tags" Target="../tags/tag200.xml"/><Relationship Id="rId10" Type="http://schemas.openxmlformats.org/officeDocument/2006/relationships/image" Target="../media/image2.png"/><Relationship Id="rId4" Type="http://schemas.openxmlformats.org/officeDocument/2006/relationships/tags" Target="../tags/tag199.xm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customXml" Target="../../customXml/item53.xml"/><Relationship Id="rId6" Type="http://schemas.openxmlformats.org/officeDocument/2006/relationships/tags" Target="../tags/tag207.xml"/><Relationship Id="rId11" Type="http://schemas.openxmlformats.org/officeDocument/2006/relationships/image" Target="../media/image3.png"/><Relationship Id="rId5" Type="http://schemas.openxmlformats.org/officeDocument/2006/relationships/tags" Target="../tags/tag206.xml"/><Relationship Id="rId10" Type="http://schemas.openxmlformats.org/officeDocument/2006/relationships/image" Target="../media/image2.png"/><Relationship Id="rId4" Type="http://schemas.openxmlformats.org/officeDocument/2006/relationships/tags" Target="../tags/tag205.xml"/><Relationship Id="rId9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3.pn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2.png"/><Relationship Id="rId2" Type="http://schemas.openxmlformats.org/officeDocument/2006/relationships/tags" Target="../tags/tag209.xml"/><Relationship Id="rId1" Type="http://schemas.openxmlformats.org/officeDocument/2006/relationships/customXml" Target="../../customXml/item11.xml"/><Relationship Id="rId6" Type="http://schemas.openxmlformats.org/officeDocument/2006/relationships/tags" Target="../tags/tag213.xml"/><Relationship Id="rId11" Type="http://schemas.openxmlformats.org/officeDocument/2006/relationships/image" Target="../media/image1.png"/><Relationship Id="rId5" Type="http://schemas.openxmlformats.org/officeDocument/2006/relationships/tags" Target="../tags/tag2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customXml" Target="../../customXml/item4.xml"/><Relationship Id="rId6" Type="http://schemas.openxmlformats.org/officeDocument/2006/relationships/tags" Target="../tags/tag221.xml"/><Relationship Id="rId11" Type="http://schemas.openxmlformats.org/officeDocument/2006/relationships/image" Target="../media/image3.png"/><Relationship Id="rId5" Type="http://schemas.openxmlformats.org/officeDocument/2006/relationships/tags" Target="../tags/tag220.xml"/><Relationship Id="rId10" Type="http://schemas.openxmlformats.org/officeDocument/2006/relationships/image" Target="../media/image2.png"/><Relationship Id="rId4" Type="http://schemas.openxmlformats.org/officeDocument/2006/relationships/tags" Target="../tags/tag219.xml"/><Relationship Id="rId9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customXml" Target="../../customXml/item8.xml"/><Relationship Id="rId6" Type="http://schemas.openxmlformats.org/officeDocument/2006/relationships/tags" Target="../tags/tag227.xml"/><Relationship Id="rId11" Type="http://schemas.openxmlformats.org/officeDocument/2006/relationships/image" Target="../media/image3.png"/><Relationship Id="rId5" Type="http://schemas.openxmlformats.org/officeDocument/2006/relationships/tags" Target="../tags/tag226.xml"/><Relationship Id="rId10" Type="http://schemas.openxmlformats.org/officeDocument/2006/relationships/image" Target="../media/image2.png"/><Relationship Id="rId4" Type="http://schemas.openxmlformats.org/officeDocument/2006/relationships/tags" Target="../tags/tag225.xml"/><Relationship Id="rId9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customXml" Target="../../customXml/item19.xml"/><Relationship Id="rId6" Type="http://schemas.openxmlformats.org/officeDocument/2006/relationships/tags" Target="../tags/tag233.xml"/><Relationship Id="rId11" Type="http://schemas.openxmlformats.org/officeDocument/2006/relationships/image" Target="../media/image3.png"/><Relationship Id="rId5" Type="http://schemas.openxmlformats.org/officeDocument/2006/relationships/tags" Target="../tags/tag232.xml"/><Relationship Id="rId10" Type="http://schemas.openxmlformats.org/officeDocument/2006/relationships/image" Target="../media/image2.png"/><Relationship Id="rId4" Type="http://schemas.openxmlformats.org/officeDocument/2006/relationships/tags" Target="../tags/tag231.xml"/><Relationship Id="rId9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3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2.png"/><Relationship Id="rId2" Type="http://schemas.openxmlformats.org/officeDocument/2006/relationships/tags" Target="../tags/tag235.xml"/><Relationship Id="rId1" Type="http://schemas.openxmlformats.org/officeDocument/2006/relationships/customXml" Target="../../customXml/item20.xml"/><Relationship Id="rId6" Type="http://schemas.openxmlformats.org/officeDocument/2006/relationships/tags" Target="../tags/tag239.xml"/><Relationship Id="rId11" Type="http://schemas.openxmlformats.org/officeDocument/2006/relationships/image" Target="../media/image1.png"/><Relationship Id="rId5" Type="http://schemas.openxmlformats.org/officeDocument/2006/relationships/tags" Target="../tags/tag2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customXml" Target="../../customXml/item49.xml"/><Relationship Id="rId6" Type="http://schemas.openxmlformats.org/officeDocument/2006/relationships/tags" Target="../tags/tag247.xml"/><Relationship Id="rId11" Type="http://schemas.openxmlformats.org/officeDocument/2006/relationships/image" Target="../media/image3.png"/><Relationship Id="rId5" Type="http://schemas.openxmlformats.org/officeDocument/2006/relationships/tags" Target="../tags/tag246.xml"/><Relationship Id="rId10" Type="http://schemas.openxmlformats.org/officeDocument/2006/relationships/image" Target="../media/image2.png"/><Relationship Id="rId4" Type="http://schemas.openxmlformats.org/officeDocument/2006/relationships/tags" Target="../tags/tag245.xml"/><Relationship Id="rId9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3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2.png"/><Relationship Id="rId2" Type="http://schemas.openxmlformats.org/officeDocument/2006/relationships/tags" Target="../tags/tag249.xml"/><Relationship Id="rId1" Type="http://schemas.openxmlformats.org/officeDocument/2006/relationships/customXml" Target="../../customXml/item32.xml"/><Relationship Id="rId6" Type="http://schemas.openxmlformats.org/officeDocument/2006/relationships/tags" Target="../tags/tag253.xml"/><Relationship Id="rId11" Type="http://schemas.openxmlformats.org/officeDocument/2006/relationships/image" Target="../media/image1.png"/><Relationship Id="rId5" Type="http://schemas.openxmlformats.org/officeDocument/2006/relationships/tags" Target="../tags/tag25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customXml" Target="../../customXml/item41.xml"/><Relationship Id="rId6" Type="http://schemas.openxmlformats.org/officeDocument/2006/relationships/tags" Target="../tags/tag261.xml"/><Relationship Id="rId11" Type="http://schemas.openxmlformats.org/officeDocument/2006/relationships/image" Target="../media/image3.png"/><Relationship Id="rId5" Type="http://schemas.openxmlformats.org/officeDocument/2006/relationships/tags" Target="../tags/tag260.xml"/><Relationship Id="rId10" Type="http://schemas.openxmlformats.org/officeDocument/2006/relationships/image" Target="../media/image2.png"/><Relationship Id="rId4" Type="http://schemas.openxmlformats.org/officeDocument/2006/relationships/tags" Target="../tags/tag259.xml"/><Relationship Id="rId9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4.xml"/><Relationship Id="rId7" Type="http://schemas.openxmlformats.org/officeDocument/2006/relationships/image" Target="../media/image1.png"/><Relationship Id="rId2" Type="http://schemas.openxmlformats.org/officeDocument/2006/relationships/tags" Target="../tags/tag263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3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2.png"/><Relationship Id="rId2" Type="http://schemas.openxmlformats.org/officeDocument/2006/relationships/tags" Target="../tags/tag267.xml"/><Relationship Id="rId1" Type="http://schemas.openxmlformats.org/officeDocument/2006/relationships/customXml" Target="../../customXml/item33.xml"/><Relationship Id="rId6" Type="http://schemas.openxmlformats.org/officeDocument/2006/relationships/tags" Target="../tags/tag271.xml"/><Relationship Id="rId11" Type="http://schemas.openxmlformats.org/officeDocument/2006/relationships/image" Target="../media/image1.png"/><Relationship Id="rId5" Type="http://schemas.openxmlformats.org/officeDocument/2006/relationships/tags" Target="../tags/tag2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customXml" Target="../../customXml/item31.xml"/><Relationship Id="rId6" Type="http://schemas.openxmlformats.org/officeDocument/2006/relationships/tags" Target="../tags/tag279.xml"/><Relationship Id="rId11" Type="http://schemas.openxmlformats.org/officeDocument/2006/relationships/image" Target="../media/image3.png"/><Relationship Id="rId5" Type="http://schemas.openxmlformats.org/officeDocument/2006/relationships/tags" Target="../tags/tag278.xml"/><Relationship Id="rId10" Type="http://schemas.openxmlformats.org/officeDocument/2006/relationships/image" Target="../media/image2.png"/><Relationship Id="rId4" Type="http://schemas.openxmlformats.org/officeDocument/2006/relationships/tags" Target="../tags/tag277.xm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customXml" Target="../../customXml/item9.xml"/><Relationship Id="rId6" Type="http://schemas.openxmlformats.org/officeDocument/2006/relationships/tags" Target="../tags/tag285.xml"/><Relationship Id="rId11" Type="http://schemas.openxmlformats.org/officeDocument/2006/relationships/image" Target="../media/image3.png"/><Relationship Id="rId5" Type="http://schemas.openxmlformats.org/officeDocument/2006/relationships/tags" Target="../tags/tag284.xml"/><Relationship Id="rId10" Type="http://schemas.openxmlformats.org/officeDocument/2006/relationships/image" Target="../media/image2.png"/><Relationship Id="rId4" Type="http://schemas.openxmlformats.org/officeDocument/2006/relationships/tags" Target="../tags/tag283.xml"/><Relationship Id="rId9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customXml" Target="../../customXml/item56.xml"/><Relationship Id="rId6" Type="http://schemas.openxmlformats.org/officeDocument/2006/relationships/tags" Target="../tags/tag291.xml"/><Relationship Id="rId11" Type="http://schemas.openxmlformats.org/officeDocument/2006/relationships/image" Target="../media/image3.png"/><Relationship Id="rId5" Type="http://schemas.openxmlformats.org/officeDocument/2006/relationships/tags" Target="../tags/tag290.xml"/><Relationship Id="rId10" Type="http://schemas.openxmlformats.org/officeDocument/2006/relationships/image" Target="../media/image2.png"/><Relationship Id="rId4" Type="http://schemas.openxmlformats.org/officeDocument/2006/relationships/tags" Target="../tags/tag289.xml"/><Relationship Id="rId9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customXml" Target="../../customXml/item37.xml"/><Relationship Id="rId6" Type="http://schemas.openxmlformats.org/officeDocument/2006/relationships/tags" Target="../tags/tag297.xml"/><Relationship Id="rId11" Type="http://schemas.openxmlformats.org/officeDocument/2006/relationships/image" Target="../media/image3.png"/><Relationship Id="rId5" Type="http://schemas.openxmlformats.org/officeDocument/2006/relationships/tags" Target="../tags/tag296.xml"/><Relationship Id="rId10" Type="http://schemas.openxmlformats.org/officeDocument/2006/relationships/image" Target="../media/image2.png"/><Relationship Id="rId4" Type="http://schemas.openxmlformats.org/officeDocument/2006/relationships/tags" Target="../tags/tag295.xml"/><Relationship Id="rId9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image" Target="../media/image3.pn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image" Target="../media/image2.png"/><Relationship Id="rId2" Type="http://schemas.openxmlformats.org/officeDocument/2006/relationships/tags" Target="../tags/tag299.xml"/><Relationship Id="rId1" Type="http://schemas.openxmlformats.org/officeDocument/2006/relationships/customXml" Target="../../customXml/item43.xml"/><Relationship Id="rId6" Type="http://schemas.openxmlformats.org/officeDocument/2006/relationships/tags" Target="../tags/tag303.xml"/><Relationship Id="rId11" Type="http://schemas.openxmlformats.org/officeDocument/2006/relationships/image" Target="../media/image1.png"/><Relationship Id="rId5" Type="http://schemas.openxmlformats.org/officeDocument/2006/relationships/tags" Target="../tags/tag30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customXml" Target="../../customXml/item5.xml"/><Relationship Id="rId6" Type="http://schemas.openxmlformats.org/officeDocument/2006/relationships/tags" Target="../tags/tag311.xml"/><Relationship Id="rId11" Type="http://schemas.openxmlformats.org/officeDocument/2006/relationships/image" Target="../media/image3.png"/><Relationship Id="rId5" Type="http://schemas.openxmlformats.org/officeDocument/2006/relationships/tags" Target="../tags/tag310.xml"/><Relationship Id="rId10" Type="http://schemas.openxmlformats.org/officeDocument/2006/relationships/image" Target="../media/image2.png"/><Relationship Id="rId4" Type="http://schemas.openxmlformats.org/officeDocument/2006/relationships/tags" Target="../tags/tag309.xml"/><Relationship Id="rId9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customXml" Target="../../customXml/item28.xml"/><Relationship Id="rId6" Type="http://schemas.openxmlformats.org/officeDocument/2006/relationships/tags" Target="../tags/tag317.xml"/><Relationship Id="rId11" Type="http://schemas.openxmlformats.org/officeDocument/2006/relationships/image" Target="../media/image3.png"/><Relationship Id="rId5" Type="http://schemas.openxmlformats.org/officeDocument/2006/relationships/tags" Target="../tags/tag316.xml"/><Relationship Id="rId10" Type="http://schemas.openxmlformats.org/officeDocument/2006/relationships/image" Target="../media/image2.png"/><Relationship Id="rId4" Type="http://schemas.openxmlformats.org/officeDocument/2006/relationships/tags" Target="../tags/tag315.xml"/><Relationship Id="rId9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image" Target="../media/image3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2.png"/><Relationship Id="rId2" Type="http://schemas.openxmlformats.org/officeDocument/2006/relationships/tags" Target="../tags/tag319.xml"/><Relationship Id="rId1" Type="http://schemas.openxmlformats.org/officeDocument/2006/relationships/customXml" Target="../../customXml/item21.xml"/><Relationship Id="rId6" Type="http://schemas.openxmlformats.org/officeDocument/2006/relationships/tags" Target="../tags/tag323.xml"/><Relationship Id="rId11" Type="http://schemas.openxmlformats.org/officeDocument/2006/relationships/image" Target="../media/image1.png"/><Relationship Id="rId5" Type="http://schemas.openxmlformats.org/officeDocument/2006/relationships/tags" Target="../tags/tag32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image" Target="../media/image3.png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image" Target="../media/image2.png"/><Relationship Id="rId2" Type="http://schemas.openxmlformats.org/officeDocument/2006/relationships/tags" Target="../tags/tag327.xml"/><Relationship Id="rId1" Type="http://schemas.openxmlformats.org/officeDocument/2006/relationships/customXml" Target="../../customXml/item51.xml"/><Relationship Id="rId6" Type="http://schemas.openxmlformats.org/officeDocument/2006/relationships/tags" Target="../tags/tag331.xml"/><Relationship Id="rId11" Type="http://schemas.openxmlformats.org/officeDocument/2006/relationships/image" Target="../media/image1.png"/><Relationship Id="rId5" Type="http://schemas.openxmlformats.org/officeDocument/2006/relationships/tags" Target="../tags/tag33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145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779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3755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5460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0144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0087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126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01047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9144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728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77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0355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828800" y="1901722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Yes</a:t>
            </a:r>
            <a:endParaRPr lang="lt-LT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828800" y="3540784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No</a:t>
            </a:r>
            <a:endParaRPr lang="lt-LT" sz="3200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9435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61428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5589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17427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1577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5050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828800" y="1901722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Yes</a:t>
            </a:r>
            <a:endParaRPr lang="lt-LT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828800" y="3540784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No</a:t>
            </a:r>
            <a:endParaRPr lang="lt-LT" sz="3200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5648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00648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53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2844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61611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25695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886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52452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88454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00084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031187"/>
            <a:ext cx="1072896" cy="67538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55806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828800" y="1901722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Yes</a:t>
            </a:r>
            <a:endParaRPr lang="lt-LT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828800" y="3540784"/>
            <a:ext cx="9851137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lt-LT" sz="3200" smtClean="0"/>
              <a:t>No</a:t>
            </a:r>
            <a:endParaRPr lang="lt-LT" sz="3200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708851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031187"/>
            <a:ext cx="1072896" cy="67538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58256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9778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4384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05548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37011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73878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38705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8823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9665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40078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36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3771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2201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0722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42869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75632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17043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91592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11717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0197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01567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901723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540785"/>
            <a:ext cx="9851137" cy="1522476"/>
          </a:xfrm>
          <a:prstGeom prst="rect">
            <a:avLst/>
          </a:prstGeom>
        </p:spPr>
        <p:txBody>
          <a:bodyPr vert="horz" wrap="square" lIns="121169" tIns="43391" rIns="121169" bIns="43391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72062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07526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6413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18407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36914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23418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57681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75007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673353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300586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4338372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98058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413598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759181"/>
          </a:xfrm>
        </p:spPr>
        <p:txBody>
          <a:bodyPr vert="horz" wrap="square" anchor="ctr" anchorCtr="1">
            <a:normAutofit/>
          </a:bodyPr>
          <a:lstStyle>
            <a:lvl1pPr marL="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1pPr>
            <a:lvl2pPr marL="4572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828801" y="1069849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828801" y="240235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828801" y="3734868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828801" y="5067377"/>
            <a:ext cx="9851137" cy="1215923"/>
          </a:xfrm>
          <a:prstGeom prst="rect">
            <a:avLst/>
          </a:prstGeom>
        </p:spPr>
        <p:txBody>
          <a:bodyPr vert="horz" wrap="square" lIns="121169" tIns="34654" rIns="121169" bIns="34654" anchor="ctr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21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640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23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241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D2F-A037-459A-A03E-6FEFD3B0D5DB}" type="datetimeFigureOut">
              <a:rPr lang="lt-LT" smtClean="0"/>
              <a:t>2019-10-22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77BB-F699-44DD-8588-655AC80897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75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7.png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6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Koks? Kokia? Kokie? </a:t>
            </a:r>
            <a:r>
              <a:rPr lang="lt-LT" smtClean="0"/>
              <a:t>Kokios?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Būdvardžio  vartojimas sakiniuose ir žodžių junginiuose 2 kl.</a:t>
            </a:r>
          </a:p>
          <a:p>
            <a:r>
              <a:rPr lang="lt-LT" dirty="0" smtClean="0"/>
              <a:t>Rasa </a:t>
            </a:r>
            <a:r>
              <a:rPr lang="lt-LT" dirty="0" err="1" smtClean="0"/>
              <a:t>Kartanienė</a:t>
            </a:r>
            <a:r>
              <a:rPr lang="lt-LT" dirty="0" smtClean="0"/>
              <a:t> logopedė metodininkė</a:t>
            </a:r>
          </a:p>
          <a:p>
            <a:r>
              <a:rPr lang="lt-LT" dirty="0" smtClean="0"/>
              <a:t>Daugų Vlado Mirono gimnazija</a:t>
            </a:r>
          </a:p>
          <a:p>
            <a:r>
              <a:rPr lang="lt-LT" dirty="0" smtClean="0"/>
              <a:t>2019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92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o vietos rezervavimo ženklas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(Kokie?)............... </a:t>
            </a:r>
            <a:r>
              <a:rPr lang="lt-LT" dirty="0" err="1" smtClean="0"/>
              <a:t>Amsius</a:t>
            </a:r>
            <a:r>
              <a:rPr lang="lt-LT" dirty="0" smtClean="0"/>
              <a:t> ir Rainis rašo diktantą.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1"/>
          </p:nvPr>
        </p:nvSpPr>
        <p:spPr>
          <a:xfrm>
            <a:off x="1828801" y="1069849"/>
            <a:ext cx="9851137" cy="1422881"/>
          </a:xfrm>
        </p:spPr>
        <p:txBody>
          <a:bodyPr/>
          <a:lstStyle/>
          <a:p>
            <a:r>
              <a:rPr lang="lt-LT" dirty="0" smtClean="0"/>
              <a:t>išsigandę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ramūs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liūdni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linksmi</a:t>
            </a:r>
            <a:endParaRPr lang="lt-LT" dirty="0"/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83" y="1677810"/>
            <a:ext cx="4141940" cy="4149527"/>
          </a:xfrm>
          <a:prstGeom prst="rect">
            <a:avLst/>
          </a:prstGeom>
        </p:spPr>
      </p:pic>
      <p:pic>
        <p:nvPicPr>
          <p:cNvPr id="18" name="Paveikslėlis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74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o vietos rezervavimo ženklas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Pilkas  šuniukas laukia šeimininko.</a:t>
            </a:r>
            <a:endParaRPr lang="lt-LT" dirty="0"/>
          </a:p>
        </p:txBody>
      </p:sp>
      <p:pic>
        <p:nvPicPr>
          <p:cNvPr id="14" name="Turinio vietos rezervavimo ženklas 13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3255688" y="1852689"/>
            <a:ext cx="1562514" cy="1216025"/>
          </a:xfrm>
          <a:prstGeom prst="rect">
            <a:avLst/>
          </a:prstGeom>
        </p:spPr>
      </p:pic>
      <p:pic>
        <p:nvPicPr>
          <p:cNvPr id="15" name="Turinio vietos rezervavimo ženklas 14"/>
          <p:cNvPicPr>
            <a:picLocks noGrp="1" noChangeAspect="1"/>
          </p:cNvPicPr>
          <p:nvPr>
            <p:ph sz="quarter" idx="12"/>
          </p:nvPr>
        </p:nvPicPr>
        <p:blipFill>
          <a:blip r:embed="rId5"/>
          <a:stretch>
            <a:fillRect/>
          </a:stretch>
        </p:blipFill>
        <p:spPr>
          <a:xfrm>
            <a:off x="2410268" y="3122613"/>
            <a:ext cx="1320050" cy="1216025"/>
          </a:xfrm>
          <a:prstGeom prst="rect">
            <a:avLst/>
          </a:prstGeom>
        </p:spPr>
      </p:pic>
      <p:pic>
        <p:nvPicPr>
          <p:cNvPr id="16" name="Turinio vietos rezervavimo ženklas 15"/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3054087" y="4392537"/>
            <a:ext cx="2203713" cy="1216025"/>
          </a:xfrm>
          <a:prstGeom prst="rect">
            <a:avLst/>
          </a:prstGeom>
        </p:spPr>
      </p:pic>
      <p:pic>
        <p:nvPicPr>
          <p:cNvPr id="18" name="Paveikslėlis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2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o vietos rezervavimo ženklas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Linksmas, dėmėtas šuniukas nori pažaisti.</a:t>
            </a:r>
            <a:endParaRPr lang="lt-LT" dirty="0"/>
          </a:p>
        </p:txBody>
      </p:sp>
      <p:pic>
        <p:nvPicPr>
          <p:cNvPr id="16" name="Turinio vietos rezervavimo ženklas 15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3886371" y="1513227"/>
            <a:ext cx="1320050" cy="1216025"/>
          </a:xfrm>
          <a:prstGeom prst="rect">
            <a:avLst/>
          </a:prstGeom>
        </p:spPr>
      </p:pic>
      <p:pic>
        <p:nvPicPr>
          <p:cNvPr id="17" name="Turinio vietos rezervavimo ženklas 16"/>
          <p:cNvPicPr>
            <a:picLocks noGrp="1" noChangeAspect="1"/>
          </p:cNvPicPr>
          <p:nvPr>
            <p:ph sz="quarter" idx="12"/>
          </p:nvPr>
        </p:nvPicPr>
        <p:blipFill>
          <a:blip r:embed="rId5"/>
          <a:stretch>
            <a:fillRect/>
          </a:stretch>
        </p:blipFill>
        <p:spPr>
          <a:xfrm>
            <a:off x="6315471" y="2401887"/>
            <a:ext cx="1765369" cy="1216025"/>
          </a:xfrm>
          <a:prstGeom prst="rect">
            <a:avLst/>
          </a:prstGeom>
        </p:spPr>
      </p:pic>
      <p:pic>
        <p:nvPicPr>
          <p:cNvPr id="18" name="Turinio vietos rezervavimo ženklas 17"/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4442866" y="3009900"/>
            <a:ext cx="1330917" cy="1825993"/>
          </a:xfrm>
          <a:prstGeom prst="rect">
            <a:avLst/>
          </a:prstGeom>
        </p:spPr>
      </p:pic>
      <p:pic>
        <p:nvPicPr>
          <p:cNvPr id="19" name="Turinio vietos rezervavimo ženklas 18"/>
          <p:cNvPicPr>
            <a:picLocks noGrp="1" noChangeAspect="1"/>
          </p:cNvPicPr>
          <p:nvPr>
            <p:ph sz="quarter" idx="14"/>
          </p:nvPr>
        </p:nvPicPr>
        <p:blipFill>
          <a:blip r:embed="rId7"/>
          <a:stretch>
            <a:fillRect/>
          </a:stretch>
        </p:blipFill>
        <p:spPr>
          <a:xfrm>
            <a:off x="2899954" y="4582738"/>
            <a:ext cx="1386157" cy="2005437"/>
          </a:xfrm>
          <a:prstGeom prst="rect">
            <a:avLst/>
          </a:prstGeom>
        </p:spPr>
      </p:pic>
      <p:pic>
        <p:nvPicPr>
          <p:cNvPr id="21" name="Paveikslėlis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75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o vietos rezervavimo ženklas 2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Kokie? ........žvirbliai</a:t>
            </a:r>
            <a:r>
              <a:rPr lang="lt-LT" dirty="0"/>
              <a:t> </a:t>
            </a:r>
            <a:r>
              <a:rPr lang="lt-LT" dirty="0" smtClean="0"/>
              <a:t>ryte čirškė krūme.</a:t>
            </a:r>
            <a:endParaRPr lang="lt-LT" dirty="0"/>
          </a:p>
        </p:txBody>
      </p:sp>
      <p:sp>
        <p:nvSpPr>
          <p:cNvPr id="23" name="Turinio vietos rezervavimo ženklas 2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Trys rusvi</a:t>
            </a:r>
            <a:endParaRPr lang="lt-LT" dirty="0"/>
          </a:p>
        </p:txBody>
      </p:sp>
      <p:sp>
        <p:nvSpPr>
          <p:cNvPr id="24" name="Turinio vietos rezervavimo ženklas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Du maži</a:t>
            </a:r>
            <a:endParaRPr lang="lt-LT" dirty="0"/>
          </a:p>
        </p:txBody>
      </p:sp>
      <p:sp>
        <p:nvSpPr>
          <p:cNvPr id="25" name="Turinio vietos rezervavimo ženklas 2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 vienas </a:t>
            </a:r>
            <a:r>
              <a:rPr lang="lt-LT" dirty="0" err="1" smtClean="0"/>
              <a:t>juodias</a:t>
            </a:r>
            <a:endParaRPr lang="lt-LT" dirty="0"/>
          </a:p>
        </p:txBody>
      </p:sp>
      <p:sp>
        <p:nvSpPr>
          <p:cNvPr id="26" name="Turinio vietos rezervavimo ženklas 2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Penki muzikalūs</a:t>
            </a:r>
            <a:endParaRPr lang="lt-LT" dirty="0"/>
          </a:p>
        </p:txBody>
      </p:sp>
      <p:pic>
        <p:nvPicPr>
          <p:cNvPr id="28" name="Paveikslėlis 2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29" name="Paveikslėlis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85772"/>
            <a:ext cx="4191506" cy="3112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29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o vietos rezervavimo ženklas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 .....žvirblis pakilo nuo šakos.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melsvas</a:t>
            </a:r>
            <a:endParaRPr lang="lt-LT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liūdnas</a:t>
            </a:r>
            <a:endParaRPr lang="lt-LT" dirty="0"/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didelis</a:t>
            </a:r>
            <a:endParaRPr lang="lt-LT" dirty="0"/>
          </a:p>
        </p:txBody>
      </p:sp>
      <p:pic>
        <p:nvPicPr>
          <p:cNvPr id="19" name="Paveikslėlis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996" y="2663885"/>
            <a:ext cx="3259678" cy="3588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3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o vietos rezervavimo ženklas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Katinas išbaidė .....Kokią ?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 tris rėksmingas</a:t>
            </a:r>
            <a:endParaRPr lang="lt-LT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Juoda maža</a:t>
            </a:r>
            <a:endParaRPr lang="lt-LT" dirty="0"/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Vieną didelę  </a:t>
            </a:r>
            <a:endParaRPr lang="lt-LT" dirty="0"/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63" y="2663885"/>
            <a:ext cx="3898928" cy="2561862"/>
          </a:xfrm>
          <a:prstGeom prst="rect">
            <a:avLst/>
          </a:prstGeom>
        </p:spPr>
      </p:pic>
      <p:pic>
        <p:nvPicPr>
          <p:cNvPr id="20" name="Paveikslėlis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57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o vietos rezervavimo ženklas 1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/>
              <a:t>Tarp  šakų matau .............. kokius</a:t>
            </a:r>
            <a:r>
              <a:rPr lang="lt-LT" dirty="0" smtClean="0"/>
              <a:t>?  Paukštelius.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>
          <a:xfrm>
            <a:off x="1828801" y="1673353"/>
            <a:ext cx="5212079" cy="1215923"/>
          </a:xfrm>
        </p:spPr>
        <p:txBody>
          <a:bodyPr/>
          <a:lstStyle/>
          <a:p>
            <a:r>
              <a:rPr lang="lt-LT" dirty="0" smtClean="0"/>
              <a:t>Keturis  rusvus 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2"/>
          </p:nvPr>
        </p:nvSpPr>
        <p:spPr>
          <a:xfrm>
            <a:off x="1828802" y="3005862"/>
            <a:ext cx="5408022" cy="1215923"/>
          </a:xfrm>
        </p:spPr>
        <p:txBody>
          <a:bodyPr/>
          <a:lstStyle/>
          <a:p>
            <a:r>
              <a:rPr lang="lt-LT" dirty="0" smtClean="0"/>
              <a:t>Vienam geltonam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3"/>
          </p:nvPr>
        </p:nvSpPr>
        <p:spPr>
          <a:xfrm>
            <a:off x="1828801" y="4338372"/>
            <a:ext cx="5212079" cy="1215923"/>
          </a:xfrm>
        </p:spPr>
        <p:txBody>
          <a:bodyPr/>
          <a:lstStyle/>
          <a:p>
            <a:r>
              <a:rPr lang="lt-LT" dirty="0" smtClean="0"/>
              <a:t>Trimis juodais</a:t>
            </a:r>
            <a:endParaRPr lang="lt-LT" dirty="0"/>
          </a:p>
        </p:txBody>
      </p:sp>
      <p:pic>
        <p:nvPicPr>
          <p:cNvPr id="17" name="Paveikslėlis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822151"/>
            <a:ext cx="1229442" cy="848730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5338"/>
            <a:ext cx="3426249" cy="2353260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364" y="4554424"/>
            <a:ext cx="2440236" cy="1683396"/>
          </a:xfrm>
          <a:prstGeom prst="rect">
            <a:avLst/>
          </a:prstGeom>
        </p:spPr>
      </p:pic>
      <p:pic>
        <p:nvPicPr>
          <p:cNvPr id="21" name="Paveikslėlis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349" y="3345338"/>
            <a:ext cx="1841152" cy="1274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9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/>
          <p:cNvSpPr>
            <a:spLocks noGrp="1"/>
          </p:cNvSpPr>
          <p:nvPr>
            <p:ph type="body" idx="10"/>
          </p:nvPr>
        </p:nvSpPr>
        <p:spPr>
          <a:xfrm>
            <a:off x="207264" y="116587"/>
            <a:ext cx="11777472" cy="1006819"/>
          </a:xfrm>
        </p:spPr>
        <p:txBody>
          <a:bodyPr/>
          <a:lstStyle/>
          <a:p>
            <a:r>
              <a:rPr lang="lt-LT" dirty="0"/>
              <a:t>Agnė bijo ..................kokio? </a:t>
            </a:r>
            <a:r>
              <a:rPr lang="lt-LT" dirty="0" smtClean="0"/>
              <a:t>Kalakuto.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Trijų piktų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Vieno mažo</a:t>
            </a:r>
            <a:endParaRPr lang="lt-LT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Du didelius</a:t>
            </a:r>
            <a:endParaRPr lang="lt-LT" dirty="0"/>
          </a:p>
        </p:txBody>
      </p:sp>
      <p:pic>
        <p:nvPicPr>
          <p:cNvPr id="17" name="Paveikslėlis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71" y="2554147"/>
            <a:ext cx="3106419" cy="3277729"/>
          </a:xfrm>
          <a:prstGeom prst="rect">
            <a:avLst/>
          </a:prstGeom>
        </p:spPr>
      </p:pic>
      <p:pic>
        <p:nvPicPr>
          <p:cNvPr id="19" name="Paveikslėlis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24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o vietos rezervavimo ženklas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Koks?................. ančiukas žiūri į ..kokius?............. paukščiukus.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Vieną pilką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Du linksmus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Daug rausvų</a:t>
            </a:r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15" y="4221785"/>
            <a:ext cx="1759396" cy="2039300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29" y="1498328"/>
            <a:ext cx="3365284" cy="2115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66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o vietos rezervavimo ženklas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Varnėnas klausosi kokių?............lakštingalų giesmės. 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Trijų mažų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Vienos didelės 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Šešioms pilkoms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Dvi raibas</a:t>
            </a:r>
            <a:endParaRPr lang="lt-LT" dirty="0"/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92" y="1951888"/>
            <a:ext cx="1363129" cy="1019684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840" y="1044974"/>
            <a:ext cx="1717004" cy="1284399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452" y="1150778"/>
            <a:ext cx="1282343" cy="959253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257" y="3811839"/>
            <a:ext cx="2817464" cy="2817464"/>
          </a:xfrm>
          <a:prstGeom prst="rect">
            <a:avLst/>
          </a:prstGeom>
        </p:spPr>
      </p:pic>
      <p:pic>
        <p:nvPicPr>
          <p:cNvPr id="21" name="Paveikslėlis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85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o vietos rezervavimo ženklas 30"/>
          <p:cNvSpPr>
            <a:spLocks noGrp="1"/>
          </p:cNvSpPr>
          <p:nvPr>
            <p:ph type="body" idx="10"/>
          </p:nvPr>
        </p:nvSpPr>
        <p:spPr>
          <a:xfrm>
            <a:off x="207264" y="692331"/>
            <a:ext cx="11777472" cy="864435"/>
          </a:xfrm>
        </p:spPr>
        <p:txBody>
          <a:bodyPr>
            <a:normAutofit/>
          </a:bodyPr>
          <a:lstStyle/>
          <a:p>
            <a:r>
              <a:rPr lang="lt-LT" dirty="0" smtClean="0"/>
              <a:t>Koks?</a:t>
            </a:r>
          </a:p>
          <a:p>
            <a:endParaRPr lang="lt-LT" dirty="0"/>
          </a:p>
        </p:txBody>
      </p:sp>
      <p:sp>
        <p:nvSpPr>
          <p:cNvPr id="32" name="Turinio vietos rezervavimo ženklas 3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piktas</a:t>
            </a:r>
            <a:endParaRPr lang="lt-LT" dirty="0"/>
          </a:p>
        </p:txBody>
      </p:sp>
      <p:sp>
        <p:nvSpPr>
          <p:cNvPr id="33" name="Turinio vietos rezervavimo ženklas 3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ramus</a:t>
            </a:r>
            <a:endParaRPr lang="lt-LT" dirty="0"/>
          </a:p>
        </p:txBody>
      </p:sp>
      <p:sp>
        <p:nvSpPr>
          <p:cNvPr id="34" name="Turinio vietos rezervavimo ženklas 3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linksmas</a:t>
            </a:r>
            <a:endParaRPr lang="lt-LT" dirty="0"/>
          </a:p>
        </p:txBody>
      </p:sp>
      <p:pic>
        <p:nvPicPr>
          <p:cNvPr id="35" name="Paveikslėlis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495550"/>
            <a:ext cx="2705100" cy="1866900"/>
          </a:xfrm>
          <a:prstGeom prst="rect">
            <a:avLst/>
          </a:prstGeom>
        </p:spPr>
      </p:pic>
      <p:pic>
        <p:nvPicPr>
          <p:cNvPr id="37" name="Paveikslėlis 3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smtClean="0"/>
              <a:t>Višta prižiūri </a:t>
            </a:r>
            <a:r>
              <a:rPr lang="lt-LT" dirty="0" smtClean="0"/>
              <a:t>kokius? ............................viščiukus.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Trims baltais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Vienam raibam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Tris geltonus</a:t>
            </a:r>
            <a:endParaRPr lang="lt-LT" dirty="0"/>
          </a:p>
        </p:txBody>
      </p:sp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469" y="1566047"/>
            <a:ext cx="5803895" cy="4352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59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>
          <a:xfrm>
            <a:off x="679268" y="431074"/>
            <a:ext cx="11000669" cy="718456"/>
          </a:xfrm>
        </p:spPr>
        <p:txBody>
          <a:bodyPr/>
          <a:lstStyle/>
          <a:p>
            <a:r>
              <a:rPr lang="lt-LT" dirty="0" smtClean="0"/>
              <a:t>Koks? ................viščiukas išskrido iš narvelio.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Vienas geltonas 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Penki raibi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Dešimt mažų</a:t>
            </a:r>
            <a:endParaRPr lang="lt-LT" dirty="0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26" y="1437362"/>
            <a:ext cx="3682303" cy="4352921"/>
          </a:xfrm>
          <a:prstGeom prst="rect">
            <a:avLst/>
          </a:prstGeom>
        </p:spPr>
      </p:pic>
      <p:pic>
        <p:nvPicPr>
          <p:cNvPr id="15" name="Paveikslėlis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72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Kokie? ......viščiukai  nesitraukia nuo vištos.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geltonas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dryžuoti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maži</a:t>
            </a:r>
            <a:endParaRPr lang="lt-LT" dirty="0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63" y="2638697"/>
            <a:ext cx="3955684" cy="2966763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16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o vietos rezervavimo ženklas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 ......paukštelis gražiai gieda.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Keturi margi 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 vienas mėlynas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Trims raibiems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Du didelius</a:t>
            </a:r>
            <a:endParaRPr lang="lt-LT" dirty="0"/>
          </a:p>
        </p:txBody>
      </p:sp>
      <p:pic>
        <p:nvPicPr>
          <p:cNvPr id="16" name="Paveikslėlis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288" y="2261515"/>
            <a:ext cx="5353295" cy="4004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51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Iš </a:t>
            </a:r>
            <a:r>
              <a:rPr lang="lt-LT" dirty="0"/>
              <a:t>K</a:t>
            </a:r>
            <a:r>
              <a:rPr lang="lt-LT" dirty="0" smtClean="0"/>
              <a:t>auno </a:t>
            </a:r>
            <a:r>
              <a:rPr lang="lt-LT" dirty="0" err="1" smtClean="0"/>
              <a:t>aeoruosto</a:t>
            </a:r>
            <a:r>
              <a:rPr lang="lt-LT" dirty="0" smtClean="0"/>
              <a:t> pakilo  kokie?.......... .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Du baltus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Vieną mažą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Trys dideli</a:t>
            </a:r>
            <a:endParaRPr lang="lt-LT" dirty="0"/>
          </a:p>
        </p:txBody>
      </p:sp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547" y="2819347"/>
            <a:ext cx="3844923" cy="2980562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66260">
            <a:off x="7503903" y="3606027"/>
            <a:ext cx="3817543" cy="2959337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71953" y="1285904"/>
            <a:ext cx="2991395" cy="2247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450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Mašina važiuoja kokių?......keleivių.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 penki  linksmi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Vienas smalsus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Dešimt linksmų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 aštuoniems piktiems</a:t>
            </a:r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9" y="1227909"/>
            <a:ext cx="5723390" cy="4706423"/>
          </a:xfrm>
          <a:prstGeom prst="rect">
            <a:avLst/>
          </a:prstGeom>
        </p:spPr>
      </p:pic>
      <p:pic>
        <p:nvPicPr>
          <p:cNvPr id="18" name="Paveikslėlis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54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 ........rieda vingiuotu keliu.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Raudonas 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mėlynas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didelis</a:t>
            </a:r>
            <a:endParaRPr lang="lt-LT" dirty="0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70" y="2429692"/>
            <a:ext cx="4281944" cy="3057458"/>
          </a:xfrm>
          <a:prstGeom prst="rect">
            <a:avLst/>
          </a:prstGeom>
        </p:spPr>
      </p:pic>
      <p:pic>
        <p:nvPicPr>
          <p:cNvPr id="15" name="Paveikslėlis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22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Koks?.......autobusas veža vaikus.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Rudas 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geltonas</a:t>
            </a:r>
            <a:endParaRPr lang="lt-LT" dirty="0"/>
          </a:p>
        </p:txBody>
      </p:sp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873398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030" y="2069190"/>
            <a:ext cx="3737913" cy="3651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870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Kokios akys?.......žiūri į mane.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Dvi mėlynos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Trys rudos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Keturias raudonas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Viena didelė</a:t>
            </a:r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778" y="2832664"/>
            <a:ext cx="2918444" cy="1687821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77644" y="2832664"/>
            <a:ext cx="2778036" cy="1762980"/>
          </a:xfrm>
          <a:prstGeom prst="rect">
            <a:avLst/>
          </a:prstGeom>
        </p:spPr>
      </p:pic>
      <p:pic>
        <p:nvPicPr>
          <p:cNvPr id="17" name="Paveikslėlis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57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o vietos rezervavimo ženklas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Kačiukas turi kokias?...........akis.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Dvi dideles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Vieną žalią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keturiomis rudomis</a:t>
            </a:r>
          </a:p>
          <a:p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43" y="2268225"/>
            <a:ext cx="3092543" cy="2011854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67432" y="2342040"/>
            <a:ext cx="3162568" cy="2011854"/>
          </a:xfrm>
          <a:prstGeom prst="rect">
            <a:avLst/>
          </a:prstGeom>
        </p:spPr>
      </p:pic>
      <p:pic>
        <p:nvPicPr>
          <p:cNvPr id="17" name="Paveikslėlis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3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69" y="2228305"/>
            <a:ext cx="2377440" cy="2971800"/>
          </a:xfrm>
          <a:prstGeom prst="rect">
            <a:avLst/>
          </a:prstGeom>
        </p:spPr>
      </p:pic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ramus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nustebęs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linksmas</a:t>
            </a:r>
            <a:endParaRPr lang="lt-LT" dirty="0"/>
          </a:p>
        </p:txBody>
      </p:sp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57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Vanagas atmerkė ką?......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60" y="3372925"/>
            <a:ext cx="3028926" cy="1216025"/>
          </a:xfrm>
        </p:spPr>
      </p:pic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pilkomis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 vieną rudą</a:t>
            </a:r>
            <a:endParaRPr lang="lt-LT" dirty="0"/>
          </a:p>
        </p:txBody>
      </p:sp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828800" y="1724297"/>
            <a:ext cx="9170126" cy="91440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žaliose</a:t>
            </a:r>
          </a:p>
        </p:txBody>
      </p:sp>
      <p:pic>
        <p:nvPicPr>
          <p:cNvPr id="11" name="Paveikslėli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73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Iš po krūmo mane stebėjo............ kokios akys?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578" y="2893203"/>
            <a:ext cx="2047468" cy="821998"/>
          </a:xfrm>
        </p:spPr>
      </p:pic>
      <p:sp>
        <p:nvSpPr>
          <p:cNvPr id="9" name="Turinio vietos rezervavimo ženklas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Rudi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Rudos</a:t>
            </a:r>
            <a:endParaRPr lang="lt-LT" dirty="0"/>
          </a:p>
        </p:txBody>
      </p:sp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828802" y="1658983"/>
            <a:ext cx="8686798" cy="116892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Gera</a:t>
            </a:r>
            <a:endParaRPr lang="lt-LT" sz="32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639" y="2872430"/>
            <a:ext cx="2296741" cy="842771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106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Ryte mane pažadino.................koks žadintuvas?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Naujas mėlynas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 </a:t>
            </a:r>
            <a:r>
              <a:rPr lang="lt-LT" dirty="0" smtClean="0"/>
              <a:t>penkiuose geltonuose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Du mėlyni</a:t>
            </a:r>
            <a:endParaRPr lang="lt-LT" dirty="0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22" y="2159175"/>
            <a:ext cx="2828789" cy="2670279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423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Mūsų namuose yra kokie?..............laikrodžiai.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Vienas raudonas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Trys violetiniai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Du mėlyni</a:t>
            </a:r>
            <a:endParaRPr lang="lt-LT" dirty="0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54" y="1681827"/>
            <a:ext cx="2828789" cy="2670279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605" y="3395118"/>
            <a:ext cx="2828789" cy="2670279"/>
          </a:xfrm>
          <a:prstGeom prst="rect">
            <a:avLst/>
          </a:prstGeom>
        </p:spPr>
      </p:pic>
      <p:pic>
        <p:nvPicPr>
          <p:cNvPr id="16" name="Paveikslėlis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652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Senelis man dovanojo...kokį?....... laikrodį.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senovišką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elektrinį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Metalinį su kojytėmis</a:t>
            </a:r>
            <a:endParaRPr lang="lt-LT" dirty="0"/>
          </a:p>
        </p:txBody>
      </p:sp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369" y="1673353"/>
            <a:ext cx="3749773" cy="4008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8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Parduotuvėje mačiau.... ...kokį? </a:t>
            </a:r>
            <a:r>
              <a:rPr lang="lt-LT" dirty="0"/>
              <a:t>l</a:t>
            </a:r>
            <a:r>
              <a:rPr lang="lt-LT" dirty="0" smtClean="0"/>
              <a:t>aikrodį.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Raudonus sieninius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Pilką su rodyklėmis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Žalią žadintuvą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Baltą plastmasinį</a:t>
            </a:r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69" y="1844301"/>
            <a:ext cx="3749365" cy="4005419"/>
          </a:xfrm>
          <a:prstGeom prst="rect">
            <a:avLst/>
          </a:prstGeom>
        </p:spPr>
      </p:pic>
      <p:pic>
        <p:nvPicPr>
          <p:cNvPr id="16" name="Paveikslėlis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466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Mes žiūrėjome filmą apie kokius?........drakonus.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Trys raudoni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Vienam baltam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Penkis juodus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92" y="857942"/>
            <a:ext cx="3310415" cy="3261643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17902" y="3686861"/>
            <a:ext cx="3095896" cy="326164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207" y="3071923"/>
            <a:ext cx="3310415" cy="3261643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922" y="576312"/>
            <a:ext cx="3310415" cy="3261643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54981" y="1909965"/>
            <a:ext cx="1236322" cy="1045372"/>
          </a:xfrm>
          <a:prstGeom prst="rect">
            <a:avLst/>
          </a:prstGeom>
        </p:spPr>
      </p:pic>
      <p:pic>
        <p:nvPicPr>
          <p:cNvPr id="17" name="Paveikslėlis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856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o vietos rezervavimo ženklas 1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Vaikai mėgsta žaisti su kokiais?............drakonais.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Plastmasiniais rudais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Trimis geltonais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Linksmu dideliu</a:t>
            </a:r>
            <a:endParaRPr lang="lt-LT" dirty="0"/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631" y="2927443"/>
            <a:ext cx="2743438" cy="1828959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69" y="2524652"/>
            <a:ext cx="2743438" cy="1828959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29599" y="4756402"/>
            <a:ext cx="2203030" cy="1828959"/>
          </a:xfrm>
          <a:prstGeom prst="rect">
            <a:avLst/>
          </a:prstGeom>
        </p:spPr>
      </p:pic>
      <p:pic>
        <p:nvPicPr>
          <p:cNvPr id="20" name="Paveikslėlis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525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o vietos rezervavimo ženklas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Koks?..........gyvena vandenyno pakrantėje.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Du maži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Vienas rudas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Liūdnus baltus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Keturi rudi </a:t>
            </a:r>
            <a:endParaRPr lang="lt-LT" dirty="0"/>
          </a:p>
        </p:txBody>
      </p:sp>
      <p:pic>
        <p:nvPicPr>
          <p:cNvPr id="16" name="Paveikslėlis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66" y="1203267"/>
            <a:ext cx="4877223" cy="2920237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964" y="3997183"/>
            <a:ext cx="3997445" cy="2393470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39409" y="3337204"/>
            <a:ext cx="2198704" cy="1856714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503" y="1484060"/>
            <a:ext cx="2943495" cy="1762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25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o vietos rezervavimo ženklas 1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Mes skaitėme pasaką apie kokius?.........ruonius.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Penkis geltonus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Dešimt juodų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Du rudus</a:t>
            </a:r>
            <a:endParaRPr lang="lt-LT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Trimis mažais</a:t>
            </a:r>
            <a:endParaRPr lang="lt-LT" dirty="0"/>
          </a:p>
        </p:txBody>
      </p:sp>
      <p:pic>
        <p:nvPicPr>
          <p:cNvPr id="17" name="Paveikslėlis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20" y="3281554"/>
            <a:ext cx="4877223" cy="2920237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513" y="1550200"/>
            <a:ext cx="4877223" cy="2920237"/>
          </a:xfrm>
          <a:prstGeom prst="rect">
            <a:avLst/>
          </a:prstGeom>
        </p:spPr>
      </p:pic>
      <p:pic>
        <p:nvPicPr>
          <p:cNvPr id="20" name="Paveikslėlis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7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urini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švelnus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piktas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purvinas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linksmas</a:t>
            </a:r>
            <a:endParaRPr lang="lt-LT" dirty="0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400300"/>
            <a:ext cx="2499088" cy="3175312"/>
          </a:xfrm>
          <a:prstGeom prst="rect">
            <a:avLst/>
          </a:prstGeom>
        </p:spPr>
      </p:pic>
      <p:pic>
        <p:nvPicPr>
          <p:cNvPr id="17" name="Paveikslėlis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4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o vietos rezervavimo ženklas 1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</a:t>
            </a:r>
            <a:endParaRPr lang="lt-LT" dirty="0"/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liūdnas</a:t>
            </a:r>
            <a:endParaRPr lang="lt-LT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margas</a:t>
            </a:r>
            <a:endParaRPr lang="lt-LT" dirty="0"/>
          </a:p>
        </p:txBody>
      </p:sp>
      <p:sp>
        <p:nvSpPr>
          <p:cNvPr id="19" name="Turinio vietos rezervavimo ženklas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šventiškas</a:t>
            </a:r>
            <a:endParaRPr lang="lt-LT" dirty="0"/>
          </a:p>
        </p:txBody>
      </p:sp>
      <p:pic>
        <p:nvPicPr>
          <p:cNvPr id="20" name="Paveikslėlis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18" y="2092081"/>
            <a:ext cx="2520697" cy="3462214"/>
          </a:xfrm>
          <a:prstGeom prst="rect">
            <a:avLst/>
          </a:prstGeom>
        </p:spPr>
      </p:pic>
      <p:pic>
        <p:nvPicPr>
          <p:cNvPr id="22" name="Paveikslėlis 2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36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o vietos rezervavimo ženklas 1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Kokie?</a:t>
            </a:r>
            <a:endParaRPr lang="lt-LT" dirty="0"/>
          </a:p>
        </p:txBody>
      </p:sp>
      <p:sp>
        <p:nvSpPr>
          <p:cNvPr id="21" name="Turinio vietos rezervavimo ženklas 2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pikti</a:t>
            </a:r>
            <a:endParaRPr lang="lt-LT" dirty="0"/>
          </a:p>
        </p:txBody>
      </p:sp>
      <p:sp>
        <p:nvSpPr>
          <p:cNvPr id="22" name="Turinio vietos rezervavimo ženklas 2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šlapi</a:t>
            </a:r>
            <a:endParaRPr lang="lt-LT" dirty="0"/>
          </a:p>
        </p:txBody>
      </p:sp>
      <p:sp>
        <p:nvSpPr>
          <p:cNvPr id="23" name="Turinio vietos rezervavimo ženklas 2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linksmi</a:t>
            </a:r>
            <a:endParaRPr lang="lt-LT" dirty="0"/>
          </a:p>
        </p:txBody>
      </p:sp>
      <p:sp>
        <p:nvSpPr>
          <p:cNvPr id="24" name="Turinio vietos rezervavimo ženklas 2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liūdni</a:t>
            </a:r>
            <a:endParaRPr lang="lt-LT" dirty="0"/>
          </a:p>
        </p:txBody>
      </p:sp>
      <p:pic>
        <p:nvPicPr>
          <p:cNvPr id="25" name="Paveikslėlis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03" y="1811091"/>
            <a:ext cx="4467574" cy="3851357"/>
          </a:xfrm>
          <a:prstGeom prst="rect">
            <a:avLst/>
          </a:prstGeom>
        </p:spPr>
      </p:pic>
      <p:pic>
        <p:nvPicPr>
          <p:cNvPr id="27" name="Paveikslėlis 2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15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Koks?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stiprus</a:t>
            </a:r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nekantrus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švelnus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didelis</a:t>
            </a:r>
            <a:endParaRPr lang="lt-LT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99" y="2822395"/>
            <a:ext cx="3069832" cy="2656071"/>
          </a:xfrm>
          <a:prstGeom prst="rect">
            <a:avLst/>
          </a:prstGeom>
        </p:spPr>
      </p:pic>
      <p:pic>
        <p:nvPicPr>
          <p:cNvPr id="16" name="Paveikslėlis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55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Rūta nupiešė(kokį?)...........šunį.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Baltą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rudas</a:t>
            </a:r>
            <a:endParaRPr lang="lt-LT" dirty="0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Baltas </a:t>
            </a:r>
            <a:endParaRPr lang="lt-LT" dirty="0"/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seną</a:t>
            </a:r>
            <a:endParaRPr lang="lt-LT" dirty="0"/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90" y="1884753"/>
            <a:ext cx="5060790" cy="2791750"/>
          </a:xfrm>
          <a:prstGeom prst="rect">
            <a:avLst/>
          </a:prstGeom>
        </p:spPr>
      </p:pic>
      <p:pic>
        <p:nvPicPr>
          <p:cNvPr id="20" name="Paveikslėlis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124918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54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o vietos rezervavimo ženklas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Berniukas vedžioja.........šunį </a:t>
            </a:r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gudrus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žemą</a:t>
            </a:r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rudai</a:t>
            </a:r>
            <a:endParaRPr lang="lt-LT" dirty="0"/>
          </a:p>
        </p:txBody>
      </p:sp>
      <p:sp>
        <p:nvSpPr>
          <p:cNvPr id="15" name="Turinio vietos rezervavimo ženklas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storame</a:t>
            </a:r>
            <a:endParaRPr lang="lt-LT" dirty="0"/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21" y="1821171"/>
            <a:ext cx="4030450" cy="2781700"/>
          </a:xfrm>
          <a:prstGeom prst="rect">
            <a:avLst/>
          </a:prstGeom>
        </p:spPr>
      </p:pic>
      <p:pic>
        <p:nvPicPr>
          <p:cNvPr id="18" name="Paveikslėlis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819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Left</Orientation>
</Layout>
</file>

<file path=customXml/item10.xml><?xml version="1.0" encoding="utf-8"?>
<Layout>
  <Type>MultipleChoice</Type>
  <ChoicesCount>2</ChoicesCount>
  <Orientation>Left</Orientation>
</Layout>
</file>

<file path=customXml/item11.xml><?xml version="1.0" encoding="utf-8"?>
<Layout>
  <Type>MultipleChoice</Type>
  <ChoicesCount>4</ChoicesCount>
  <Orientation>Left</Orientation>
</Layout>
</file>

<file path=customXml/item12.xml><?xml version="1.0" encoding="utf-8"?>
<Layout>
  <Type>MultipleChoice</Type>
  <ChoicesCount>4</ChoicesCount>
  <Orientation>Left</Orientation>
</Layout>
</file>

<file path=customXml/item13.xml><?xml version="1.0" encoding="utf-8"?>
<Layout>
  <Type>MultipleChoice</Type>
  <ChoicesCount>3</ChoicesCount>
  <Orientation>Left</Orientation>
</Layout>
</file>

<file path=customXml/item14.xml><?xml version="1.0" encoding="utf-8"?>
<Layout>
  <Type>MultipleChoice</Type>
  <ChoicesCount>3</ChoicesCount>
  <Orientation>Left</Orientation>
</Layout>
</file>

<file path=customXml/item15.xml><?xml version="1.0" encoding="utf-8"?>
<Layout>
  <Type>MultipleChoice</Type>
  <ChoicesCount>4</ChoicesCount>
  <Orientation>Left</Orientation>
</Layout>
</file>

<file path=customXml/item16.xml><?xml version="1.0" encoding="utf-8"?>
<Layout>
  <Type>MultipleChoice</Type>
  <ChoicesCount>4</ChoicesCount>
  <Orientation>Left</Orientation>
</Layout>
</file>

<file path=customXml/item17.xml><?xml version="1.0" encoding="utf-8"?>
<Layout>
  <Type>MultipleChoice</Type>
  <ChoicesCount>2</ChoicesCount>
  <Orientation>Left</Orientation>
</Layout>
</file>

<file path=customXml/item18.xml><?xml version="1.0" encoding="utf-8"?>
<Layout>
  <Type>MultipleChoice</Type>
  <ChoicesCount>3</ChoicesCount>
  <Orientation>Left</Orientation>
</Layout>
</file>

<file path=customXml/item19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20.xml><?xml version="1.0" encoding="utf-8"?>
<Layout>
  <Type>MultipleChoice</Type>
  <ChoicesCount>4</ChoicesCount>
  <Orientation>Left</Orientation>
</Layout>
</file>

<file path=customXml/item21.xml><?xml version="1.0" encoding="utf-8"?>
<Layout>
  <Type>MultipleChoice</Type>
  <ChoicesCount>4</ChoicesCount>
  <Orientation>Left</Orientation>
</Layout>
</file>

<file path=customXml/item22.xml><?xml version="1.0" encoding="utf-8"?>
<Layout>
  <Type>MultipleChoice</Type>
  <ChoicesCount>3</ChoicesCount>
  <Orientation>Left</Orientation>
</Layout>
</file>

<file path=customXml/item23.xml><?xml version="1.0" encoding="utf-8"?>
<Layout>
  <Type>MultipleChoice</Type>
  <ChoicesCount>2</ChoicesCount>
  <Orientation>Left</Orientation>
</Layout>
</file>

<file path=customXml/item24.xml><?xml version="1.0" encoding="utf-8"?>
<Layout>
  <Type>MultipleChoice</Type>
  <ChoicesCount>3</ChoicesCount>
  <Orientation>Left</Orientation>
</Layout>
</file>

<file path=customXml/item25.xml><?xml version="1.0" encoding="utf-8"?>
<Layout>
  <Type>Drawing</Type>
  <ChoicesCount>0</ChoicesCount>
  <Orientation>Left</Orientation>
</Layout>
</file>

<file path=customXml/item26.xml><?xml version="1.0" encoding="utf-8"?>
<Layout>
  <Type>MultipleChoice</Type>
  <ChoicesCount>2</ChoicesCount>
  <Orientation>Left</Orientation>
</Layout>
</file>

<file path=customXml/item27.xml><?xml version="1.0" encoding="utf-8"?>
<Layout>
  <Type>MultipleChoice</Type>
  <ChoicesCount>4</ChoicesCount>
  <Orientation>Left</Orientation>
</Layout>
</file>

<file path=customXml/item28.xml><?xml version="1.0" encoding="utf-8"?>
<Layout>
  <Type>MultipleChoice</Type>
  <ChoicesCount>3</ChoicesCount>
  <Orientation>Left</Orientation>
</Layout>
</file>

<file path=customXml/item29.xml><?xml version="1.0" encoding="utf-8"?>
<Layout>
  <Type>MultipleChoice</Type>
  <ChoicesCount>2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30.xml><?xml version="1.0" encoding="utf-8"?>
<Layout>
  <Type>MultipleChoice</Type>
  <ChoicesCount>4</ChoicesCount>
  <Orientation>Left</Orientation>
</Layout>
</file>

<file path=customXml/item31.xml><?xml version="1.0" encoding="utf-8"?>
<Layout>
  <Type>MultipleChoice</Type>
  <ChoicesCount>3</ChoicesCount>
  <Orientation>Left</Orientation>
</Layout>
</file>

<file path=customXml/item32.xml><?xml version="1.0" encoding="utf-8"?>
<Layout>
  <Type>MultipleChoice</Type>
  <ChoicesCount>4</ChoicesCount>
  <Orientation>Left</Orientation>
</Layout>
</file>

<file path=customXml/item33.xml><?xml version="1.0" encoding="utf-8"?>
<Layout>
  <Type>MultipleChoice</Type>
  <ChoicesCount>4</ChoicesCount>
  <Orientation>Left</Orientation>
</Layout>
</file>

<file path=customXml/item34.xml><?xml version="1.0" encoding="utf-8"?>
<Layout>
  <Type>YesNo</Type>
  <ChoicesCount>2</ChoicesCount>
  <Orientation>Left</Orientation>
</Layout>
</file>

<file path=customXml/item35.xml><?xml version="1.0" encoding="utf-8"?>
<Layout>
  <Type>MultipleChoice</Type>
  <ChoicesCount>4</ChoicesCount>
  <Orientation>Left</Orientation>
</Layout>
</file>

<file path=customXml/item36.xml><?xml version="1.0" encoding="utf-8"?>
<Layout>
  <Type>YesNo</Type>
  <ChoicesCount>2</ChoicesCount>
  <Orientation>Left</Orientation>
</Layout>
</file>

<file path=customXml/item37.xml><?xml version="1.0" encoding="utf-8"?>
<Layout>
  <Type>MultipleChoice</Type>
  <ChoicesCount>3</ChoicesCount>
  <Orientation>Left</Orientation>
</Layout>
</file>

<file path=customXml/item38.xml><?xml version="1.0" encoding="utf-8"?>
<Layout>
  <Type>MultipleChoice</Type>
  <ChoicesCount>3</ChoicesCount>
  <Orientation>Left</Orientation>
</Layout>
</file>

<file path=customXml/item39.xml><?xml version="1.0" encoding="utf-8"?>
<Layout>
  <Type>MultipleChoice</Type>
  <ChoicesCount>3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40.xml><?xml version="1.0" encoding="utf-8"?>
<Layout>
  <Type>MultipleChoice</Type>
  <ChoicesCount>2</ChoicesCount>
  <Orientation>Left</Orientation>
</Layout>
</file>

<file path=customXml/item41.xml><?xml version="1.0" encoding="utf-8"?>
<Layout>
  <Type>MultipleChoice</Type>
  <ChoicesCount>3</ChoicesCount>
  <Orientation>Left</Orientation>
</Layout>
</file>

<file path=customXml/item42.xml><?xml version="1.0" encoding="utf-8"?>
<Layout>
  <Type>MultipleChoice</Type>
  <ChoicesCount>3</ChoicesCount>
  <Orientation>Left</Orientation>
</Layout>
</file>

<file path=customXml/item43.xml><?xml version="1.0" encoding="utf-8"?>
<Layout>
  <Type>MultipleChoice</Type>
  <ChoicesCount>4</ChoicesCount>
  <Orientation>Left</Orientation>
</Layout>
</file>

<file path=customXml/item44.xml><?xml version="1.0" encoding="utf-8"?>
<Layout>
  <Type>MultipleChoice</Type>
  <ChoicesCount>2</ChoicesCount>
  <Orientation>Left</Orientation>
</Layout>
</file>

<file path=customXml/item45.xml><?xml version="1.0" encoding="utf-8"?>
<Layout>
  <Type>MultipleChoice</Type>
  <ChoicesCount>3</ChoicesCount>
  <Orientation>Left</Orientation>
</Layout>
</file>

<file path=customXml/item46.xml><?xml version="1.0" encoding="utf-8"?>
<Layout>
  <Type>MultipleChoice</Type>
  <ChoicesCount>4</ChoicesCount>
  <Orientation>Left</Orientation>
</Layout>
</file>

<file path=customXml/item47.xml><?xml version="1.0" encoding="utf-8"?>
<Layout>
  <Type>MultipleChoice</Type>
  <ChoicesCount>3</ChoicesCount>
  <Orientation>Left</Orientation>
</Layout>
</file>

<file path=customXml/item48.xml><?xml version="1.0" encoding="utf-8"?>
<Layout>
  <Type>MultipleChoice</Type>
  <ChoicesCount>3</ChoicesCount>
  <Orientation>Left</Orientation>
</Layout>
</file>

<file path=customXml/item49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50.xml><?xml version="1.0" encoding="utf-8"?>
<Layout>
  <Type>YesNo</Type>
  <ChoicesCount>2</ChoicesCount>
  <Orientation>Left</Orientation>
</Layout>
</file>

<file path=customXml/item51.xml><?xml version="1.0" encoding="utf-8"?>
<Layout>
  <Type>MultipleChoice</Type>
  <ChoicesCount>4</ChoicesCount>
  <Orientation>Left</Orientation>
</Layout>
</file>

<file path=customXml/item52.xml><?xml version="1.0" encoding="utf-8"?>
<Layout>
  <Type>MultipleChoice</Type>
  <ChoicesCount>3</ChoicesCount>
  <Orientation>Left</Orientation>
</Layout>
</file>

<file path=customXml/item53.xml><?xml version="1.0" encoding="utf-8"?>
<Layout>
  <Type>MultipleChoice</Type>
  <ChoicesCount>3</ChoicesCount>
  <Orientation>Left</Orientation>
</Layout>
</file>

<file path=customXml/item54.xml><?xml version="1.0" encoding="utf-8"?>
<Layout>
  <Type>MultipleChoice</Type>
  <ChoicesCount>3</ChoicesCount>
  <Orientation>Left</Orientation>
</Layout>
</file>

<file path=customXml/item55.xml><?xml version="1.0" encoding="utf-8"?>
<Layout>
  <Type>MultipleChoice</Type>
  <ChoicesCount>3</ChoicesCount>
  <Orientation>Left</Orientation>
</Layout>
</file>

<file path=customXml/item56.xml><?xml version="1.0" encoding="utf-8"?>
<Layout>
  <Type>MultipleChoice</Type>
  <ChoicesCount>3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2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3</ChoicesCount>
  <Orientation>Left</Orientation>
</Layout>
</file>

<file path=customXml/itemProps1.xml><?xml version="1.0" encoding="utf-8"?>
<ds:datastoreItem xmlns:ds="http://schemas.openxmlformats.org/officeDocument/2006/customXml" ds:itemID="{165940F0-099A-4290-BBE2-F0A602CD7247}">
  <ds:schemaRefs/>
</ds:datastoreItem>
</file>

<file path=customXml/itemProps10.xml><?xml version="1.0" encoding="utf-8"?>
<ds:datastoreItem xmlns:ds="http://schemas.openxmlformats.org/officeDocument/2006/customXml" ds:itemID="{686DC422-B9CB-460E-A9CA-879D4BB5BD6F}">
  <ds:schemaRefs/>
</ds:datastoreItem>
</file>

<file path=customXml/itemProps11.xml><?xml version="1.0" encoding="utf-8"?>
<ds:datastoreItem xmlns:ds="http://schemas.openxmlformats.org/officeDocument/2006/customXml" ds:itemID="{CA97FAEF-D976-4585-8470-F2FB1C7D69EE}">
  <ds:schemaRefs/>
</ds:datastoreItem>
</file>

<file path=customXml/itemProps12.xml><?xml version="1.0" encoding="utf-8"?>
<ds:datastoreItem xmlns:ds="http://schemas.openxmlformats.org/officeDocument/2006/customXml" ds:itemID="{165F23EF-9A57-41A3-8932-88107EEB8F22}">
  <ds:schemaRefs/>
</ds:datastoreItem>
</file>

<file path=customXml/itemProps13.xml><?xml version="1.0" encoding="utf-8"?>
<ds:datastoreItem xmlns:ds="http://schemas.openxmlformats.org/officeDocument/2006/customXml" ds:itemID="{7362BA41-27CF-45D9-AD98-A8A85F1DB0A1}">
  <ds:schemaRefs/>
</ds:datastoreItem>
</file>

<file path=customXml/itemProps14.xml><?xml version="1.0" encoding="utf-8"?>
<ds:datastoreItem xmlns:ds="http://schemas.openxmlformats.org/officeDocument/2006/customXml" ds:itemID="{67B2FF13-2D00-4D59-A7A3-10BEADD26058}">
  <ds:schemaRefs/>
</ds:datastoreItem>
</file>

<file path=customXml/itemProps15.xml><?xml version="1.0" encoding="utf-8"?>
<ds:datastoreItem xmlns:ds="http://schemas.openxmlformats.org/officeDocument/2006/customXml" ds:itemID="{859F5B46-8D00-47F2-A6C6-E0B668C9D4C4}">
  <ds:schemaRefs/>
</ds:datastoreItem>
</file>

<file path=customXml/itemProps16.xml><?xml version="1.0" encoding="utf-8"?>
<ds:datastoreItem xmlns:ds="http://schemas.openxmlformats.org/officeDocument/2006/customXml" ds:itemID="{F53AD7ED-5161-4397-BAEF-363578FE4FA2}">
  <ds:schemaRefs/>
</ds:datastoreItem>
</file>

<file path=customXml/itemProps17.xml><?xml version="1.0" encoding="utf-8"?>
<ds:datastoreItem xmlns:ds="http://schemas.openxmlformats.org/officeDocument/2006/customXml" ds:itemID="{BD8C003A-A9E6-4972-AD97-3F610AFC03A7}">
  <ds:schemaRefs/>
</ds:datastoreItem>
</file>

<file path=customXml/itemProps18.xml><?xml version="1.0" encoding="utf-8"?>
<ds:datastoreItem xmlns:ds="http://schemas.openxmlformats.org/officeDocument/2006/customXml" ds:itemID="{0318946E-FD13-40A1-B465-ACC98B26DF77}">
  <ds:schemaRefs/>
</ds:datastoreItem>
</file>

<file path=customXml/itemProps19.xml><?xml version="1.0" encoding="utf-8"?>
<ds:datastoreItem xmlns:ds="http://schemas.openxmlformats.org/officeDocument/2006/customXml" ds:itemID="{6E16248D-7FBC-43CB-A61F-A8F3B1A29E2C}">
  <ds:schemaRefs/>
</ds:datastoreItem>
</file>

<file path=customXml/itemProps2.xml><?xml version="1.0" encoding="utf-8"?>
<ds:datastoreItem xmlns:ds="http://schemas.openxmlformats.org/officeDocument/2006/customXml" ds:itemID="{C707D04D-C05B-4525-881C-73F6664B8254}">
  <ds:schemaRefs/>
</ds:datastoreItem>
</file>

<file path=customXml/itemProps20.xml><?xml version="1.0" encoding="utf-8"?>
<ds:datastoreItem xmlns:ds="http://schemas.openxmlformats.org/officeDocument/2006/customXml" ds:itemID="{ACE71E97-3E3F-49BC-9033-98820DB68CC9}">
  <ds:schemaRefs/>
</ds:datastoreItem>
</file>

<file path=customXml/itemProps21.xml><?xml version="1.0" encoding="utf-8"?>
<ds:datastoreItem xmlns:ds="http://schemas.openxmlformats.org/officeDocument/2006/customXml" ds:itemID="{056C8C60-F02B-4A3C-8F4F-1D6781228CA7}">
  <ds:schemaRefs/>
</ds:datastoreItem>
</file>

<file path=customXml/itemProps22.xml><?xml version="1.0" encoding="utf-8"?>
<ds:datastoreItem xmlns:ds="http://schemas.openxmlformats.org/officeDocument/2006/customXml" ds:itemID="{19EE0EBB-CAB9-422C-9DF4-A7EEE0B41B96}">
  <ds:schemaRefs/>
</ds:datastoreItem>
</file>

<file path=customXml/itemProps23.xml><?xml version="1.0" encoding="utf-8"?>
<ds:datastoreItem xmlns:ds="http://schemas.openxmlformats.org/officeDocument/2006/customXml" ds:itemID="{4893C85E-F824-452B-B219-0751DAF584A4}">
  <ds:schemaRefs/>
</ds:datastoreItem>
</file>

<file path=customXml/itemProps24.xml><?xml version="1.0" encoding="utf-8"?>
<ds:datastoreItem xmlns:ds="http://schemas.openxmlformats.org/officeDocument/2006/customXml" ds:itemID="{16FB802E-B069-440B-ABF3-322A08957A5D}">
  <ds:schemaRefs/>
</ds:datastoreItem>
</file>

<file path=customXml/itemProps25.xml><?xml version="1.0" encoding="utf-8"?>
<ds:datastoreItem xmlns:ds="http://schemas.openxmlformats.org/officeDocument/2006/customXml" ds:itemID="{0F79F075-584D-4B93-87BF-28B5E9243FE8}">
  <ds:schemaRefs/>
</ds:datastoreItem>
</file>

<file path=customXml/itemProps26.xml><?xml version="1.0" encoding="utf-8"?>
<ds:datastoreItem xmlns:ds="http://schemas.openxmlformats.org/officeDocument/2006/customXml" ds:itemID="{8E15E76C-048B-4BA2-91BC-7FB96FDFA1B5}">
  <ds:schemaRefs/>
</ds:datastoreItem>
</file>

<file path=customXml/itemProps27.xml><?xml version="1.0" encoding="utf-8"?>
<ds:datastoreItem xmlns:ds="http://schemas.openxmlformats.org/officeDocument/2006/customXml" ds:itemID="{832C222D-A8F3-4716-B349-C8D28A0D5FFC}">
  <ds:schemaRefs/>
</ds:datastoreItem>
</file>

<file path=customXml/itemProps28.xml><?xml version="1.0" encoding="utf-8"?>
<ds:datastoreItem xmlns:ds="http://schemas.openxmlformats.org/officeDocument/2006/customXml" ds:itemID="{8898A754-8060-4882-928D-BD74B10D423F}">
  <ds:schemaRefs/>
</ds:datastoreItem>
</file>

<file path=customXml/itemProps29.xml><?xml version="1.0" encoding="utf-8"?>
<ds:datastoreItem xmlns:ds="http://schemas.openxmlformats.org/officeDocument/2006/customXml" ds:itemID="{BD154B88-6E85-4EF7-AC31-38380D74E697}">
  <ds:schemaRefs/>
</ds:datastoreItem>
</file>

<file path=customXml/itemProps3.xml><?xml version="1.0" encoding="utf-8"?>
<ds:datastoreItem xmlns:ds="http://schemas.openxmlformats.org/officeDocument/2006/customXml" ds:itemID="{8746C2CF-77E8-4BA2-A728-48B1B946E451}">
  <ds:schemaRefs/>
</ds:datastoreItem>
</file>

<file path=customXml/itemProps30.xml><?xml version="1.0" encoding="utf-8"?>
<ds:datastoreItem xmlns:ds="http://schemas.openxmlformats.org/officeDocument/2006/customXml" ds:itemID="{360DE08C-122D-40A7-BD7D-71CCB8D6971F}">
  <ds:schemaRefs/>
</ds:datastoreItem>
</file>

<file path=customXml/itemProps31.xml><?xml version="1.0" encoding="utf-8"?>
<ds:datastoreItem xmlns:ds="http://schemas.openxmlformats.org/officeDocument/2006/customXml" ds:itemID="{9D3EC823-856D-4A34-B36D-0DEF0CE4226A}">
  <ds:schemaRefs/>
</ds:datastoreItem>
</file>

<file path=customXml/itemProps32.xml><?xml version="1.0" encoding="utf-8"?>
<ds:datastoreItem xmlns:ds="http://schemas.openxmlformats.org/officeDocument/2006/customXml" ds:itemID="{F1726FDA-E42C-4317-B009-20A028E5543B}">
  <ds:schemaRefs/>
</ds:datastoreItem>
</file>

<file path=customXml/itemProps33.xml><?xml version="1.0" encoding="utf-8"?>
<ds:datastoreItem xmlns:ds="http://schemas.openxmlformats.org/officeDocument/2006/customXml" ds:itemID="{AEC4F463-6A37-493C-84B8-219C770FAF09}">
  <ds:schemaRefs/>
</ds:datastoreItem>
</file>

<file path=customXml/itemProps34.xml><?xml version="1.0" encoding="utf-8"?>
<ds:datastoreItem xmlns:ds="http://schemas.openxmlformats.org/officeDocument/2006/customXml" ds:itemID="{89C7AE2E-BFB8-4D4C-91C5-C1E7CB27A31D}">
  <ds:schemaRefs/>
</ds:datastoreItem>
</file>

<file path=customXml/itemProps35.xml><?xml version="1.0" encoding="utf-8"?>
<ds:datastoreItem xmlns:ds="http://schemas.openxmlformats.org/officeDocument/2006/customXml" ds:itemID="{93095673-0346-4CC6-BF0F-590B82249113}">
  <ds:schemaRefs/>
</ds:datastoreItem>
</file>

<file path=customXml/itemProps36.xml><?xml version="1.0" encoding="utf-8"?>
<ds:datastoreItem xmlns:ds="http://schemas.openxmlformats.org/officeDocument/2006/customXml" ds:itemID="{2AFDB05F-869B-43D3-83F1-6D5C8029A0A6}">
  <ds:schemaRefs/>
</ds:datastoreItem>
</file>

<file path=customXml/itemProps37.xml><?xml version="1.0" encoding="utf-8"?>
<ds:datastoreItem xmlns:ds="http://schemas.openxmlformats.org/officeDocument/2006/customXml" ds:itemID="{5BCC215D-12CA-4F39-B4B7-C5377A45B312}">
  <ds:schemaRefs/>
</ds:datastoreItem>
</file>

<file path=customXml/itemProps38.xml><?xml version="1.0" encoding="utf-8"?>
<ds:datastoreItem xmlns:ds="http://schemas.openxmlformats.org/officeDocument/2006/customXml" ds:itemID="{A6BB9276-768A-42AE-AB49-B4CB66E297B1}">
  <ds:schemaRefs/>
</ds:datastoreItem>
</file>

<file path=customXml/itemProps39.xml><?xml version="1.0" encoding="utf-8"?>
<ds:datastoreItem xmlns:ds="http://schemas.openxmlformats.org/officeDocument/2006/customXml" ds:itemID="{D32700C1-7C27-4A01-B6AB-4F3197B1B2C1}">
  <ds:schemaRefs/>
</ds:datastoreItem>
</file>

<file path=customXml/itemProps4.xml><?xml version="1.0" encoding="utf-8"?>
<ds:datastoreItem xmlns:ds="http://schemas.openxmlformats.org/officeDocument/2006/customXml" ds:itemID="{BE7DA640-9992-4705-AD52-1FC8A9EE246F}">
  <ds:schemaRefs/>
</ds:datastoreItem>
</file>

<file path=customXml/itemProps40.xml><?xml version="1.0" encoding="utf-8"?>
<ds:datastoreItem xmlns:ds="http://schemas.openxmlformats.org/officeDocument/2006/customXml" ds:itemID="{BCC4C9E1-95CC-415F-A204-A7A68B795753}">
  <ds:schemaRefs/>
</ds:datastoreItem>
</file>

<file path=customXml/itemProps41.xml><?xml version="1.0" encoding="utf-8"?>
<ds:datastoreItem xmlns:ds="http://schemas.openxmlformats.org/officeDocument/2006/customXml" ds:itemID="{356A2F98-DFA8-43D9-868A-C9A20F2420BD}">
  <ds:schemaRefs/>
</ds:datastoreItem>
</file>

<file path=customXml/itemProps42.xml><?xml version="1.0" encoding="utf-8"?>
<ds:datastoreItem xmlns:ds="http://schemas.openxmlformats.org/officeDocument/2006/customXml" ds:itemID="{001296E0-4F5C-4C13-8CB2-7C08C0BAF1D1}">
  <ds:schemaRefs/>
</ds:datastoreItem>
</file>

<file path=customXml/itemProps43.xml><?xml version="1.0" encoding="utf-8"?>
<ds:datastoreItem xmlns:ds="http://schemas.openxmlformats.org/officeDocument/2006/customXml" ds:itemID="{D088F40B-91C4-4C4D-B29D-33CBDDEC9AD4}">
  <ds:schemaRefs/>
</ds:datastoreItem>
</file>

<file path=customXml/itemProps44.xml><?xml version="1.0" encoding="utf-8"?>
<ds:datastoreItem xmlns:ds="http://schemas.openxmlformats.org/officeDocument/2006/customXml" ds:itemID="{73C6DD05-2158-4485-BDB5-2FBC95C1A1F2}">
  <ds:schemaRefs/>
</ds:datastoreItem>
</file>

<file path=customXml/itemProps45.xml><?xml version="1.0" encoding="utf-8"?>
<ds:datastoreItem xmlns:ds="http://schemas.openxmlformats.org/officeDocument/2006/customXml" ds:itemID="{CBC8861A-0690-4FCA-BB41-F69D10198A49}">
  <ds:schemaRefs/>
</ds:datastoreItem>
</file>

<file path=customXml/itemProps46.xml><?xml version="1.0" encoding="utf-8"?>
<ds:datastoreItem xmlns:ds="http://schemas.openxmlformats.org/officeDocument/2006/customXml" ds:itemID="{9C4220D5-DB53-4DF2-B078-DA3A441F1FCA}">
  <ds:schemaRefs/>
</ds:datastoreItem>
</file>

<file path=customXml/itemProps47.xml><?xml version="1.0" encoding="utf-8"?>
<ds:datastoreItem xmlns:ds="http://schemas.openxmlformats.org/officeDocument/2006/customXml" ds:itemID="{E38C74AF-55C5-4D55-8367-FD4823C2ACDF}">
  <ds:schemaRefs/>
</ds:datastoreItem>
</file>

<file path=customXml/itemProps48.xml><?xml version="1.0" encoding="utf-8"?>
<ds:datastoreItem xmlns:ds="http://schemas.openxmlformats.org/officeDocument/2006/customXml" ds:itemID="{0F5AA10E-49EA-4AD1-9F3E-0F735497E29E}">
  <ds:schemaRefs/>
</ds:datastoreItem>
</file>

<file path=customXml/itemProps49.xml><?xml version="1.0" encoding="utf-8"?>
<ds:datastoreItem xmlns:ds="http://schemas.openxmlformats.org/officeDocument/2006/customXml" ds:itemID="{F653D6F1-6B5B-4565-A8D2-9CEF213DB958}">
  <ds:schemaRefs/>
</ds:datastoreItem>
</file>

<file path=customXml/itemProps5.xml><?xml version="1.0" encoding="utf-8"?>
<ds:datastoreItem xmlns:ds="http://schemas.openxmlformats.org/officeDocument/2006/customXml" ds:itemID="{74C86D48-10D5-48B6-AA32-331BD80B9477}">
  <ds:schemaRefs/>
</ds:datastoreItem>
</file>

<file path=customXml/itemProps50.xml><?xml version="1.0" encoding="utf-8"?>
<ds:datastoreItem xmlns:ds="http://schemas.openxmlformats.org/officeDocument/2006/customXml" ds:itemID="{C5D29B11-143C-4DBD-B4DE-F3A6CE57EC6C}">
  <ds:schemaRefs/>
</ds:datastoreItem>
</file>

<file path=customXml/itemProps51.xml><?xml version="1.0" encoding="utf-8"?>
<ds:datastoreItem xmlns:ds="http://schemas.openxmlformats.org/officeDocument/2006/customXml" ds:itemID="{A76B6B89-3D69-43C7-B413-9E3B138F53AD}">
  <ds:schemaRefs/>
</ds:datastoreItem>
</file>

<file path=customXml/itemProps52.xml><?xml version="1.0" encoding="utf-8"?>
<ds:datastoreItem xmlns:ds="http://schemas.openxmlformats.org/officeDocument/2006/customXml" ds:itemID="{2F0E4461-2FB4-4BC1-9A08-A6863D6FEC06}">
  <ds:schemaRefs/>
</ds:datastoreItem>
</file>

<file path=customXml/itemProps53.xml><?xml version="1.0" encoding="utf-8"?>
<ds:datastoreItem xmlns:ds="http://schemas.openxmlformats.org/officeDocument/2006/customXml" ds:itemID="{6B992CD2-50DB-43E9-9CB2-A5EA2DEA01AF}">
  <ds:schemaRefs/>
</ds:datastoreItem>
</file>

<file path=customXml/itemProps54.xml><?xml version="1.0" encoding="utf-8"?>
<ds:datastoreItem xmlns:ds="http://schemas.openxmlformats.org/officeDocument/2006/customXml" ds:itemID="{CCD2E90D-2092-49F9-B567-32FB18780670}">
  <ds:schemaRefs/>
</ds:datastoreItem>
</file>

<file path=customXml/itemProps55.xml><?xml version="1.0" encoding="utf-8"?>
<ds:datastoreItem xmlns:ds="http://schemas.openxmlformats.org/officeDocument/2006/customXml" ds:itemID="{F3A76176-497E-4B79-8C6D-006D293277B5}">
  <ds:schemaRefs/>
</ds:datastoreItem>
</file>

<file path=customXml/itemProps56.xml><?xml version="1.0" encoding="utf-8"?>
<ds:datastoreItem xmlns:ds="http://schemas.openxmlformats.org/officeDocument/2006/customXml" ds:itemID="{659744B1-BFB2-4ECA-8530-EBEDD1F690C1}">
  <ds:schemaRefs/>
</ds:datastoreItem>
</file>

<file path=customXml/itemProps6.xml><?xml version="1.0" encoding="utf-8"?>
<ds:datastoreItem xmlns:ds="http://schemas.openxmlformats.org/officeDocument/2006/customXml" ds:itemID="{163B5E62-D946-4EC8-ADAD-8EA8A830B886}">
  <ds:schemaRefs/>
</ds:datastoreItem>
</file>

<file path=customXml/itemProps7.xml><?xml version="1.0" encoding="utf-8"?>
<ds:datastoreItem xmlns:ds="http://schemas.openxmlformats.org/officeDocument/2006/customXml" ds:itemID="{EDD78C17-A2DD-4824-B0D0-44C7F043802D}">
  <ds:schemaRefs/>
</ds:datastoreItem>
</file>

<file path=customXml/itemProps8.xml><?xml version="1.0" encoding="utf-8"?>
<ds:datastoreItem xmlns:ds="http://schemas.openxmlformats.org/officeDocument/2006/customXml" ds:itemID="{9AAA21CB-C2C6-44FE-8929-C042E247C9C5}">
  <ds:schemaRefs/>
</ds:datastoreItem>
</file>

<file path=customXml/itemProps9.xml><?xml version="1.0" encoding="utf-8"?>
<ds:datastoreItem xmlns:ds="http://schemas.openxmlformats.org/officeDocument/2006/customXml" ds:itemID="{49ADC30D-A50B-4D83-BFEF-4E880FB6A71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463</Words>
  <Application>Microsoft Office PowerPoint</Application>
  <PresentationFormat>Plačiaekranė</PresentationFormat>
  <Paragraphs>164</Paragraphs>
  <Slides>39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„Office“ tema</vt:lpstr>
      <vt:lpstr>Koks? Kokia? Kokie? Kokios?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žaliose</vt:lpstr>
      <vt:lpstr>Gera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Rasa</dc:creator>
  <cp:lastModifiedBy>Rasa</cp:lastModifiedBy>
  <cp:revision>47</cp:revision>
  <dcterms:created xsi:type="dcterms:W3CDTF">2018-01-23T07:59:01Z</dcterms:created>
  <dcterms:modified xsi:type="dcterms:W3CDTF">2019-10-22T12:18:03Z</dcterms:modified>
</cp:coreProperties>
</file>