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0" r:id="rId2"/>
    <p:sldId id="275" r:id="rId3"/>
    <p:sldId id="271" r:id="rId4"/>
    <p:sldId id="262" r:id="rId5"/>
    <p:sldId id="272" r:id="rId6"/>
    <p:sldId id="273" r:id="rId7"/>
    <p:sldId id="269" r:id="rId8"/>
    <p:sldId id="279" r:id="rId9"/>
    <p:sldId id="280" r:id="rId10"/>
    <p:sldId id="264" r:id="rId11"/>
    <p:sldId id="268" r:id="rId12"/>
    <p:sldId id="266" r:id="rId13"/>
    <p:sldId id="276" r:id="rId14"/>
    <p:sldId id="267" r:id="rId15"/>
    <p:sldId id="261" r:id="rId16"/>
    <p:sldId id="277" r:id="rId17"/>
    <p:sldId id="265" r:id="rId18"/>
    <p:sldId id="278" r:id="rId19"/>
    <p:sldId id="274" r:id="rId20"/>
    <p:sldId id="26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>
        <p:scale>
          <a:sx n="100" d="100"/>
          <a:sy n="100" d="100"/>
        </p:scale>
        <p:origin x="-480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7F31-0170-4714-8D61-86B84213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96984-2365-4668-964D-745D05DFE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2FD1-FE0A-4E16-80D4-35E71DA14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37-847F-40CF-915A-60698E185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9134-625A-4056-A07A-949B91A0B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3B51-1678-469C-AAC7-81EC587A7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5A44-CEED-45C5-8C6B-21A299045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CA59-FCC7-446F-8431-4180CB2F9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02CE-7A54-4364-A4EC-306B3945C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2E86-7F6E-487E-8F4D-02CB11D13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AD11-EB72-4E48-8D7C-715F3BE7C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6F7A34B-E250-4A4C-8398-DF3CACAB1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1242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954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124200" y="46482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1430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6482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00400" y="48006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114800" y="45720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1430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00400" y="46482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3528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10000" y="46482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505200" y="4648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2004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505200" y="45720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352800" y="45720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954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200400" y="4648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2954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657600" y="45720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352800" y="4648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3716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886200" y="47244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352800" y="45720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352800" y="4648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066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200400" y="44958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0668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810000" y="4495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124200" y="45720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63</TotalTime>
  <Words>40</Words>
  <Application>Microsoft Office PowerPoint</Application>
  <PresentationFormat>Demonstracija ekrane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7" baseType="lpstr">
      <vt:lpstr>Arial</vt:lpstr>
      <vt:lpstr>Wingdings</vt:lpstr>
      <vt:lpstr>Calibri</vt:lpstr>
      <vt:lpstr>Times New Roman</vt:lpstr>
      <vt:lpstr>Arial Black</vt:lpstr>
      <vt:lpstr>Arial Rounded MT Bold</vt:lpstr>
      <vt:lpstr>Radial</vt:lpstr>
      <vt:lpstr>  7 +9</vt:lpstr>
      <vt:lpstr>  8 +7</vt:lpstr>
      <vt:lpstr>  8 +4</vt:lpstr>
      <vt:lpstr>  7 +1</vt:lpstr>
      <vt:lpstr>  8 +9</vt:lpstr>
      <vt:lpstr>  8 +5</vt:lpstr>
      <vt:lpstr>  7 +8</vt:lpstr>
      <vt:lpstr>  8 +1</vt:lpstr>
      <vt:lpstr>  8 +6</vt:lpstr>
      <vt:lpstr>  7 +3</vt:lpstr>
      <vt:lpstr>  7 +7</vt:lpstr>
      <vt:lpstr>  7 +5</vt:lpstr>
      <vt:lpstr>  8 +0</vt:lpstr>
      <vt:lpstr>  7 +6</vt:lpstr>
      <vt:lpstr>  7 +0</vt:lpstr>
      <vt:lpstr>  8 +8</vt:lpstr>
      <vt:lpstr>  7 +4</vt:lpstr>
      <vt:lpstr>  8 +2</vt:lpstr>
      <vt:lpstr>  8 +3</vt:lpstr>
      <vt:lpstr>  7 +2</vt:lpstr>
    </vt:vector>
  </TitlesOfParts>
  <Company>Vermilion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+9</dc:title>
  <dc:creator>Administrator</dc:creator>
  <cp:lastModifiedBy>GEDIMINAS</cp:lastModifiedBy>
  <cp:revision>23</cp:revision>
  <dcterms:created xsi:type="dcterms:W3CDTF">2006-10-17T00:22:39Z</dcterms:created>
  <dcterms:modified xsi:type="dcterms:W3CDTF">2013-05-02T17:49:30Z</dcterms:modified>
</cp:coreProperties>
</file>