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4" r:id="rId2"/>
    <p:sldId id="270" r:id="rId3"/>
    <p:sldId id="268" r:id="rId4"/>
    <p:sldId id="262" r:id="rId5"/>
    <p:sldId id="265" r:id="rId6"/>
    <p:sldId id="267" r:id="rId7"/>
    <p:sldId id="263" r:id="rId8"/>
    <p:sldId id="261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100" d="100"/>
          <a:sy n="100" d="100"/>
        </p:scale>
        <p:origin x="-522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819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19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94978CE1-597D-46A0-BCC5-07C0BC5F3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30D9E-697A-4C13-84A0-AEA60C07F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0FB0-2784-4498-9AB5-B3BEFA5FB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52941-5099-49E5-822D-F35DF0003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9FB16-1BF7-4731-B117-434BFBAB13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A8DC1-52BF-4956-B198-B3E1053270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E8FE7-CEB5-42BD-AEDE-E8852F77A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7BE4B-E607-4FB1-8AB4-443558028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950C1-247B-461C-9742-97EAECFC7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F283D-3105-4CA4-BD82-7E9C70A5A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93437-36A0-48C6-8FAB-B33E13AA9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80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lt-LT" sz="2400">
                <a:latin typeface="Times New Roman" pitchFamily="18" charset="0"/>
              </a:endParaRPr>
            </a:p>
          </p:txBody>
        </p:sp>
        <p:sp>
          <p:nvSpPr>
            <p:cNvPr id="80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lt-LT"/>
            </a:p>
          </p:txBody>
        </p:sp>
      </p:grpSp>
      <p:sp>
        <p:nvSpPr>
          <p:cNvPr id="809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28AA6C9-CF9A-4369-9EDA-9ED05E9D594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143000"/>
            <a:ext cx="22098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3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505200" y="4419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13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219200"/>
            <a:ext cx="22098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8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34290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18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295400"/>
            <a:ext cx="2057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9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35052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19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2133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7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5052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17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2057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3581400" y="4800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11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1219200"/>
            <a:ext cx="20574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4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36576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14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371600"/>
            <a:ext cx="19812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6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35814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16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990600"/>
            <a:ext cx="2133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2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3657600" y="44196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12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19812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0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581400" y="47244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10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1143000"/>
            <a:ext cx="2133600" cy="3429000"/>
          </a:xfrm>
        </p:spPr>
        <p:txBody>
          <a:bodyPr/>
          <a:lstStyle/>
          <a:p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10</a:t>
            </a:r>
            <a:b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</a:br>
            <a:r>
              <a:rPr lang="en-US" sz="960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+</a:t>
            </a:r>
            <a:r>
              <a:rPr lang="en-US" sz="9600" u="sng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5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143000" y="381000"/>
            <a:ext cx="441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lt-LT" sz="1200">
              <a:solidFill>
                <a:schemeClr val="tx2"/>
              </a:solidFill>
            </a:endParaRP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3733800" y="4648200"/>
            <a:ext cx="167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96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15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21" grpId="0"/>
    </p:bld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</TotalTime>
  <Words>30</Words>
  <Application>Microsoft Office PowerPoint</Application>
  <PresentationFormat>Demonstracija ekrane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Arial Black</vt:lpstr>
      <vt:lpstr>Arial Rounded MT Bold</vt:lpstr>
      <vt:lpstr>Radial</vt:lpstr>
      <vt:lpstr> 10  +3</vt:lpstr>
      <vt:lpstr> 10  +9</vt:lpstr>
      <vt:lpstr> 10  +7</vt:lpstr>
      <vt:lpstr> 10  +1</vt:lpstr>
      <vt:lpstr> 10  +4</vt:lpstr>
      <vt:lpstr> 10  +6</vt:lpstr>
      <vt:lpstr> 10  +2</vt:lpstr>
      <vt:lpstr> 10  +0</vt:lpstr>
      <vt:lpstr> 10  +5</vt:lpstr>
      <vt:lpstr> 10  +8</vt:lpstr>
    </vt:vector>
  </TitlesOfParts>
  <Company>Vermilion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10  +3</dc:title>
  <dc:creator>Administrator</dc:creator>
  <cp:lastModifiedBy>GEDIMINAS</cp:lastModifiedBy>
  <cp:revision>25</cp:revision>
  <dcterms:created xsi:type="dcterms:W3CDTF">2006-10-17T00:22:39Z</dcterms:created>
  <dcterms:modified xsi:type="dcterms:W3CDTF">2013-05-02T17:47:29Z</dcterms:modified>
</cp:coreProperties>
</file>