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86" r:id="rId5"/>
    <p:sldId id="285" r:id="rId6"/>
    <p:sldId id="287" r:id="rId7"/>
    <p:sldId id="288" r:id="rId8"/>
    <p:sldId id="289" r:id="rId9"/>
    <p:sldId id="290" r:id="rId10"/>
    <p:sldId id="293" r:id="rId11"/>
    <p:sldId id="291" r:id="rId12"/>
    <p:sldId id="297" r:id="rId13"/>
    <p:sldId id="292" r:id="rId14"/>
    <p:sldId id="294" r:id="rId15"/>
    <p:sldId id="298" r:id="rId16"/>
    <p:sldId id="296" r:id="rId17"/>
    <p:sldId id="299" r:id="rId18"/>
    <p:sldId id="300" r:id="rId19"/>
    <p:sldId id="302" r:id="rId20"/>
    <p:sldId id="262" r:id="rId21"/>
    <p:sldId id="30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241431/prielinksniai-ant-po-u%C5%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C56275-7D30-4B8D-9FE4-554F94295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MAŽI REIKALINGI ŽODELIAI...</a:t>
            </a:r>
            <a:br>
              <a:rPr lang="lt-LT" dirty="0"/>
            </a:br>
            <a:r>
              <a:rPr lang="lt-LT" dirty="0"/>
              <a:t>PRIELINKSNIAI</a:t>
            </a:r>
            <a:endParaRPr lang="lt-LT" sz="40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6B71D83-C2F8-401D-85B6-682C1C8ED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lt-LT" dirty="0"/>
              <a:t>Lina </a:t>
            </a:r>
            <a:r>
              <a:rPr lang="lt-LT" dirty="0" err="1"/>
              <a:t>Dūdienė</a:t>
            </a:r>
            <a:endParaRPr lang="lt-LT" dirty="0"/>
          </a:p>
          <a:p>
            <a:pPr algn="r"/>
            <a:r>
              <a:rPr lang="lt-LT" dirty="0"/>
              <a:t>Klaipėdos </a:t>
            </a:r>
            <a:r>
              <a:rPr lang="lt-LT" dirty="0" err="1"/>
              <a:t>vitės</a:t>
            </a:r>
            <a:r>
              <a:rPr lang="lt-LT" dirty="0"/>
              <a:t> progimnazija</a:t>
            </a:r>
          </a:p>
          <a:p>
            <a:pPr algn="r"/>
            <a:r>
              <a:rPr lang="lt-LT" dirty="0"/>
              <a:t>logopedė</a:t>
            </a:r>
          </a:p>
        </p:txBody>
      </p:sp>
    </p:spTree>
    <p:extLst>
      <p:ext uri="{BB962C8B-B14F-4D97-AF65-F5344CB8AC3E}">
        <p14:creationId xmlns:p14="http://schemas.microsoft.com/office/powerpoint/2010/main" val="300132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7BBA8AE-30E7-4DFA-8BF5-7D921A56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DABAR LOLA DARO?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2DCDA33-55D3-47D9-8CA2-2632F172CA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464" y="2056093"/>
            <a:ext cx="4033262" cy="412276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7A48CA7-EF62-437E-8384-D1636F6C45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 err="1"/>
              <a:t>Lola</a:t>
            </a:r>
            <a:r>
              <a:rPr lang="lt-LT" sz="6600" dirty="0"/>
              <a:t> stovi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ŠALIA</a:t>
            </a:r>
          </a:p>
        </p:txBody>
      </p:sp>
    </p:spTree>
    <p:extLst>
      <p:ext uri="{BB962C8B-B14F-4D97-AF65-F5344CB8AC3E}">
        <p14:creationId xmlns:p14="http://schemas.microsoft.com/office/powerpoint/2010/main" val="12919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3C8546-8CE1-468D-B70D-2B65C987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PADARĖ LOLA 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7B8D105-3D25-4D44-B580-CAFB70D4D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0629" y="2056092"/>
            <a:ext cx="4024021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5826258-8F48-42EB-92B6-880C715CA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 err="1"/>
              <a:t>Lola</a:t>
            </a:r>
            <a:r>
              <a:rPr lang="lt-LT" sz="6600" dirty="0"/>
              <a:t> įlindo 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Į</a:t>
            </a:r>
          </a:p>
          <a:p>
            <a:pPr marL="0" indent="0" algn="ctr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45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D42E2E-657A-4659-9328-D3C92660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 PASISLĖPĖ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2B50A2F-DA8B-4AFE-A3AE-8DCE489240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9810" y="2056092"/>
            <a:ext cx="3852889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BFFA6171-592A-4483-98C1-D5C8979D21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lt-LT" sz="6600" dirty="0"/>
              <a:t>Dėžėje... arba įlindo 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Į </a:t>
            </a:r>
          </a:p>
        </p:txBody>
      </p:sp>
    </p:spTree>
    <p:extLst>
      <p:ext uri="{BB962C8B-B14F-4D97-AF65-F5344CB8AC3E}">
        <p14:creationId xmlns:p14="http://schemas.microsoft.com/office/powerpoint/2010/main" val="322131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8E5B09-D6E5-4159-AC5A-C8CD98D0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LOLA TUOJ PADARYS?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323477C-2896-48B0-847C-64B371150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8586" y="2108515"/>
            <a:ext cx="3932808" cy="4147822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84465EE-4280-4AB7-9875-756CC30D4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Užšoks 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ANT</a:t>
            </a:r>
          </a:p>
        </p:txBody>
      </p:sp>
    </p:spTree>
    <p:extLst>
      <p:ext uri="{BB962C8B-B14F-4D97-AF65-F5344CB8AC3E}">
        <p14:creationId xmlns:p14="http://schemas.microsoft.com/office/powerpoint/2010/main" val="35826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419E41-6888-42A0-965D-1253520B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DARO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D83C655-8A33-4745-A407-8CB43AFB7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9608" y="1997420"/>
            <a:ext cx="3835153" cy="4281547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99C555C-0924-4ADD-A2BF-A3479ED0A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Stovi 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ANT</a:t>
            </a:r>
          </a:p>
          <a:p>
            <a:pPr marL="0" indent="0">
              <a:buNone/>
            </a:pPr>
            <a:r>
              <a:rPr lang="lt-LT" sz="3600" dirty="0"/>
              <a:t>Sugalvok savo pavyzdį...</a:t>
            </a:r>
          </a:p>
        </p:txBody>
      </p:sp>
    </p:spTree>
    <p:extLst>
      <p:ext uri="{BB962C8B-B14F-4D97-AF65-F5344CB8AC3E}">
        <p14:creationId xmlns:p14="http://schemas.microsoft.com/office/powerpoint/2010/main" val="33911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AB46C4-53FD-4FDA-8275-0C526EE8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ČIA DARO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61222B6-7056-4B9B-9A46-CF5CC7BCEC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9507" y="2061925"/>
            <a:ext cx="3932808" cy="4194412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C0E7973-18A4-4DFC-BE33-925E1193F9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Laiko dėžę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VIRŠ</a:t>
            </a:r>
          </a:p>
        </p:txBody>
      </p:sp>
    </p:spTree>
    <p:extLst>
      <p:ext uri="{BB962C8B-B14F-4D97-AF65-F5344CB8AC3E}">
        <p14:creationId xmlns:p14="http://schemas.microsoft.com/office/powerpoint/2010/main" val="35621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DF7947-A816-4CB1-B832-80D5AB72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 TU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53097B0-C1E8-4C48-BA74-2F8CA25F1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0528" y="2056092"/>
            <a:ext cx="3802145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25E05D5-88BB-4C93-856C-1D05063A8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8545" y="2056092"/>
            <a:ext cx="4502290" cy="4200245"/>
          </a:xfrm>
        </p:spPr>
        <p:txBody>
          <a:bodyPr>
            <a:normAutofit/>
          </a:bodyPr>
          <a:lstStyle/>
          <a:p>
            <a:r>
              <a:rPr lang="lt-LT" sz="6600" dirty="0"/>
              <a:t>Pasislėpė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UŽ</a:t>
            </a:r>
          </a:p>
        </p:txBody>
      </p:sp>
    </p:spTree>
    <p:extLst>
      <p:ext uri="{BB962C8B-B14F-4D97-AF65-F5344CB8AC3E}">
        <p14:creationId xmlns:p14="http://schemas.microsoft.com/office/powerpoint/2010/main" val="38504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66DF26-2D20-477D-832D-0988E08E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 DABAR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716AB81-D018-4AAF-B8CB-3B2565B0AF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283" y="2056092"/>
            <a:ext cx="3926691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D9A96A1-D7AA-4F23-A04C-99A1B849F5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Sėdi 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TARP</a:t>
            </a:r>
          </a:p>
        </p:txBody>
      </p:sp>
    </p:spTree>
    <p:extLst>
      <p:ext uri="{BB962C8B-B14F-4D97-AF65-F5344CB8AC3E}">
        <p14:creationId xmlns:p14="http://schemas.microsoft.com/office/powerpoint/2010/main" val="30117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DFA9213-22EF-4DCD-AF88-DF07C2FF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DAR GALIMA IŠDYKAUTI SU DĖŽE?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12887EB-2F20-4E86-9EE1-AACABE4F4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025" y="2056092"/>
            <a:ext cx="4396340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66D7FE4-3780-40D6-BA36-27CE7EF35C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Pralysti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35357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C12E1C-DD1F-4B46-B2C8-C2E28482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SUKURKIME SAKINIŲ SU PRIELINKSNIAIS...</a:t>
            </a:r>
          </a:p>
        </p:txBody>
      </p:sp>
    </p:spTree>
    <p:extLst>
      <p:ext uri="{BB962C8B-B14F-4D97-AF65-F5344CB8AC3E}">
        <p14:creationId xmlns:p14="http://schemas.microsoft.com/office/powerpoint/2010/main" val="18320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4EE45E-8BC4-483B-909D-4B15C63F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NIEKO NESUPRANTU...KĄ MAN NORĖJO PASAKYTI?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27B3699-CD84-4B22-89E4-7EB14C46E8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t-LT" sz="3600" dirty="0"/>
              <a:t>Padėk knygą stalas.</a:t>
            </a:r>
          </a:p>
          <a:p>
            <a:r>
              <a:rPr lang="lt-LT" sz="3600" dirty="0"/>
              <a:t>Aš skubėti namo.</a:t>
            </a:r>
          </a:p>
          <a:p>
            <a:r>
              <a:rPr lang="lt-LT" sz="3600" dirty="0"/>
              <a:t>Pamerk gėles vaza.</a:t>
            </a:r>
          </a:p>
          <a:p>
            <a:r>
              <a:rPr lang="lt-LT" sz="3600" dirty="0"/>
              <a:t>Paukščiai skrenda pietūs.</a:t>
            </a:r>
          </a:p>
          <a:p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D5C4893F-EDD2-46D9-BB74-4CE71E4C5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9290" y="1853248"/>
            <a:ext cx="285861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942DFA-97FE-4121-BD69-C26BE60F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PAŽYMĖKIME PRIELINKSNIUS SIMBOLIAIS...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2C066C-BF79-467B-BC4C-02D35B2B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2052918"/>
            <a:ext cx="10164932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/>
              <a:t>VIRŠ    		  ANT 					IŠ				PAS</a:t>
            </a:r>
          </a:p>
          <a:p>
            <a:pPr marL="0" indent="0">
              <a:buNone/>
            </a:pPr>
            <a:endParaRPr lang="lt-LT" sz="3600" dirty="0"/>
          </a:p>
          <a:p>
            <a:pPr marL="0" indent="0">
              <a:buNone/>
            </a:pPr>
            <a:endParaRPr lang="lt-LT" sz="4000" dirty="0"/>
          </a:p>
          <a:p>
            <a:pPr marL="0" indent="0">
              <a:buNone/>
            </a:pPr>
            <a:endParaRPr lang="lt-LT" sz="4000" dirty="0"/>
          </a:p>
          <a:p>
            <a:endParaRPr lang="lt-LT" dirty="0"/>
          </a:p>
          <a:p>
            <a:endParaRPr lang="lt-LT" dirty="0"/>
          </a:p>
          <a:p>
            <a:pPr marL="0" indent="0">
              <a:buNone/>
            </a:pPr>
            <a:r>
              <a:rPr lang="lt-LT" sz="4000" dirty="0"/>
              <a:t>           </a:t>
            </a:r>
            <a:r>
              <a:rPr lang="lt-LT" sz="3600" dirty="0"/>
              <a:t>PO		        PER</a:t>
            </a:r>
            <a:r>
              <a:rPr lang="lt-LT" dirty="0"/>
              <a:t>	</a:t>
            </a:r>
            <a:r>
              <a:rPr lang="lt-LT" sz="3600" dirty="0"/>
              <a:t>/Į             TARP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D803984-B3B0-4CA1-924B-1CE9688A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06" y="2747986"/>
            <a:ext cx="944794" cy="126472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B08B731-979A-41CA-B6B4-B044407F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73" y="2749596"/>
            <a:ext cx="944794" cy="1263111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56D18D2-F578-47F9-A13D-A41DAAB6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21" y="4231793"/>
            <a:ext cx="900750" cy="125834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5A2C82A-AE4B-4480-B9DB-03AAC817E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385" y="4268891"/>
            <a:ext cx="884863" cy="1221245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A1DC568F-9410-44E4-B5F5-749BBCEDD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236" y="2806038"/>
            <a:ext cx="824587" cy="1221244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26873B74-62C9-4282-901B-9F44D02EE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807525"/>
            <a:ext cx="884863" cy="1242949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F74D334B-AC67-4104-9A4C-2CCEC8517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554" y="4231793"/>
            <a:ext cx="824587" cy="11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FA10402-462E-4D68-8975-17DEF1ED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Sudarant sakinį atkreipk dėmesį...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A183177-9849-40C7-A0C1-46EF2B32A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Juodas simbolis su rodykle reiškia veiksmą (skrenda, plaukia, guli ir pan.)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9173DDC-24DB-4FB1-B913-3BBA14F02B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Dėžutės su burbuliuku simbolis reiškia prielinksnį (ant, po, iš ir pan.)</a:t>
            </a:r>
          </a:p>
        </p:txBody>
      </p:sp>
    </p:spTree>
    <p:extLst>
      <p:ext uri="{BB962C8B-B14F-4D97-AF65-F5344CB8AC3E}">
        <p14:creationId xmlns:p14="http://schemas.microsoft.com/office/powerpoint/2010/main" val="266833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A1977C-6144-4596-96BC-4DF5FC25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A2F570BD-F958-477E-B9D9-2D973B93F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539" y="2663302"/>
            <a:ext cx="6863972" cy="2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E9528C-F10A-4293-AEB9-366E967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A9490404-7880-4151-A061-4A4C580E2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922" y="2219417"/>
            <a:ext cx="6622742" cy="26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0CA650A-7040-4950-8B6E-E4D60A54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2756B82D-AD7A-4F39-871D-2D5461F51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06" y="2006353"/>
            <a:ext cx="6604987" cy="30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7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9D8456-4CF3-4DE3-9FE7-B9A651A3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E4DDDC51-5CCD-40A4-A0D5-A99159A7E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210" y="2299317"/>
            <a:ext cx="6806951" cy="30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2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AFCB05-6E20-4017-BAC5-5C5D68D9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0CA40304-04F7-4B2F-9641-5F38D7456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79" y="2314887"/>
            <a:ext cx="8229991" cy="30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E38275-E05B-443A-9BA2-FC9EB16B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7EA9C168-C4CC-481C-A372-142DFD38C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886" y="2494625"/>
            <a:ext cx="8090556" cy="29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8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376B22-7179-4321-99CE-737D1CE2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7A5A3369-BBBA-4170-AC4D-BB2170291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091" y="2572339"/>
            <a:ext cx="8996842" cy="30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6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AE97AE-8468-4D02-B31C-9DFBF997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983693C-77A4-40EB-B326-364D72DC3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62" y="2450238"/>
            <a:ext cx="8652188" cy="2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0AFB99-71E1-4DC8-97F1-B3D33CEA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KO TRŪKSTA ŠIUOSE SAKINIUOSE</a:t>
            </a:r>
            <a:r>
              <a:rPr lang="lt-LT" dirty="0"/>
              <a:t>?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51C99A8-648F-43D7-9B29-1B37322C7F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056092"/>
            <a:ext cx="3877059" cy="3105750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91DE5F4-4812-4545-A0B1-B8EAA5E09B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4000" dirty="0"/>
              <a:t>ANT				</a:t>
            </a:r>
          </a:p>
          <a:p>
            <a:r>
              <a:rPr lang="it-IT" sz="4000" dirty="0"/>
              <a:t>Į</a:t>
            </a:r>
          </a:p>
          <a:p>
            <a:r>
              <a:rPr lang="it-IT" sz="4000" dirty="0"/>
              <a:t>UŽ</a:t>
            </a:r>
          </a:p>
          <a:p>
            <a:r>
              <a:rPr lang="it-IT" sz="4000" dirty="0"/>
              <a:t>PER</a:t>
            </a:r>
          </a:p>
          <a:p>
            <a:r>
              <a:rPr lang="it-IT" sz="4000" dirty="0"/>
              <a:t>PO</a:t>
            </a:r>
          </a:p>
          <a:p>
            <a:r>
              <a:rPr lang="it-IT" sz="4000" dirty="0"/>
              <a:t>PRIE...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30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AF6121-7D3F-436F-9492-A22F3473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04F6369-1A18-46A3-BE3A-4FDED53C1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393" y="2492442"/>
            <a:ext cx="9272611" cy="30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6CA1C0-21B1-4E04-B905-AC9B97CF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9C12F308-9C7F-4921-ACE0-253C3851A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35" y="2749894"/>
            <a:ext cx="9247241" cy="30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7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212185-41EA-47DC-B529-78021FBC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85F82DA8-134C-4545-8254-EA4ADF422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354" y="2432483"/>
            <a:ext cx="8975291" cy="30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7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755EC0-763A-4AEC-B73D-9EF5C0E6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8C7B4A70-E60E-4185-861A-3E00ED95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45" y="2643362"/>
            <a:ext cx="9699335" cy="30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7200AF8-4816-41AE-8DF5-A24AB2F3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1AA17D8B-21A5-4DA4-B4E1-6525D5E1B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196" y="2769833"/>
            <a:ext cx="8717708" cy="29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2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CD2D42-EECE-434F-A5A4-DEC030A2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A0F7CF0-398B-42C5-B39F-78C3C2253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594" y="2681056"/>
            <a:ext cx="8446556" cy="28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7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8A9741-A9A0-4EB5-9F85-E3D03995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5302AED3-5E49-447E-8B9D-D86EA6681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270" y="2598972"/>
            <a:ext cx="9175564" cy="30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2E7520-9973-4410-A73A-6FBB61F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08B70362-7BA6-436A-A5D2-54C1D42A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84" y="2545706"/>
            <a:ext cx="9194446" cy="30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1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9C7904-8E52-4EDF-859E-4BD199CE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E238D12-FCA7-4E4D-AB42-64640E33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980" y="2485748"/>
            <a:ext cx="9946542" cy="33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0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4AB4B1-39BE-49CC-92C2-348B2357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D8E9AE89-09A5-4380-849D-D6B8749A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537" y="2706624"/>
            <a:ext cx="9628618" cy="32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7382828-4A7C-4B3F-88D4-6EE7DB54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Susidraugaukime su  </a:t>
            </a:r>
            <a:r>
              <a:rPr lang="lt-LT" dirty="0" err="1"/>
              <a:t>Lola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6E47711-8213-4BE8-83A8-659BB068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77030" cy="4195481"/>
          </a:xfrm>
        </p:spPr>
        <p:txBody>
          <a:bodyPr>
            <a:normAutofit/>
          </a:bodyPr>
          <a:lstStyle/>
          <a:p>
            <a:r>
              <a:rPr lang="lt-LT" sz="4400" dirty="0"/>
              <a:t>Ji padės susipažinti su trumpais ir mums labai svarbiais žodeliais (</a:t>
            </a:r>
            <a:r>
              <a:rPr lang="lt-LT" sz="4400" dirty="0" err="1"/>
              <a:t>prielinskniais</a:t>
            </a:r>
            <a:r>
              <a:rPr lang="lt-LT" sz="4400" dirty="0"/>
              <a:t>).</a:t>
            </a:r>
          </a:p>
          <a:p>
            <a:r>
              <a:rPr lang="lt-LT" sz="4400" dirty="0"/>
              <a:t>Į pagalbą ji pasitelkė </a:t>
            </a:r>
          </a:p>
          <a:p>
            <a:pPr marL="0" indent="0">
              <a:buNone/>
            </a:pPr>
            <a:r>
              <a:rPr lang="lt-LT" sz="4400" dirty="0"/>
              <a:t>dėžę..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4DBD8A0-6F42-414B-9ED7-8258A6F6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74" y="2805344"/>
            <a:ext cx="2281561" cy="34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2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0B6B4E-3B77-4B26-A22D-43D56F9C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 SAKINĮ,VIETOJ SIMBOLIŲ  NAUDOK SAVO ŽODŽIUS 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BB85B0E3-466A-4AA1-89F5-62BE387F6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08" y="2441359"/>
            <a:ext cx="8071082" cy="30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8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E2DFAF-96A8-439A-B5FE-7E9375F1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PRIMINK, KODĖL SVARBU TAISYKLINGAI KALBĖTI? KURIUOS PRIELINKSNIUS DAR SUNKU TEISINGAI VARTOTI?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B964EF9A-BCE6-4FEB-9888-AA515B593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520" y="3016736"/>
            <a:ext cx="3189933" cy="32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52A1DF-FA82-4CFC-95BF-AE19237F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Žaidimas internete įtvirtinimui...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D71D195-0545-4A70-A7D9-310E66DA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https://wordwall.net/resource/1241431/prielinksniai-ant-po-u%C5%BE</a:t>
            </a:r>
            <a:r>
              <a:rPr lang="lt-LT" dirty="0"/>
              <a:t>  (sukūrė Ieva </a:t>
            </a:r>
            <a:r>
              <a:rPr lang="lt-LT" dirty="0" err="1"/>
              <a:t>Bulovienė</a:t>
            </a:r>
            <a:r>
              <a:rPr lang="lt-LT" dirty="0"/>
              <a:t> , skelbiama internete)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001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3A74B7E-B925-4E28-B762-C2F70C7B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DARO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55165C5-178D-4567-9DBD-95AF5CF66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4" y="2056092"/>
            <a:ext cx="4081246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E8C9279-617F-40F3-BA60-AFECB93955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6600" b="1" dirty="0"/>
              <a:t>Šoka</a:t>
            </a:r>
          </a:p>
          <a:p>
            <a:pPr marL="0" indent="0">
              <a:buNone/>
            </a:pPr>
            <a:r>
              <a:rPr lang="lt-LT" sz="6600" b="1" dirty="0"/>
              <a:t> </a:t>
            </a:r>
            <a:r>
              <a:rPr lang="lt-LT" sz="6600" b="1" dirty="0">
                <a:highlight>
                  <a:srgbClr val="00FF00"/>
                </a:highlight>
              </a:rPr>
              <a:t>PER</a:t>
            </a:r>
          </a:p>
          <a:p>
            <a:pPr marL="0" indent="0">
              <a:buNone/>
            </a:pPr>
            <a:endParaRPr lang="lt-LT" sz="66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lt-LT" sz="3600" b="1" dirty="0"/>
              <a:t>Per ką dar galima peršokti?</a:t>
            </a:r>
          </a:p>
        </p:txBody>
      </p:sp>
    </p:spTree>
    <p:extLst>
      <p:ext uri="{BB962C8B-B14F-4D97-AF65-F5344CB8AC3E}">
        <p14:creationId xmlns:p14="http://schemas.microsoft.com/office/powerpoint/2010/main" val="3387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1B2992A-E360-4860-98F8-4BB26BC0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PADARĖ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E108C8D-A8B4-4799-97D4-2942BB4F9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789" y="2056092"/>
            <a:ext cx="3952736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1B8C236-6E72-4259-8447-05EFA1EBD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sz="6600" dirty="0"/>
              <a:t>ĮLINDO</a:t>
            </a:r>
          </a:p>
          <a:p>
            <a:pPr marL="0" indent="0" algn="ctr">
              <a:buNone/>
            </a:pPr>
            <a:r>
              <a:rPr lang="lt-LT" sz="6600" dirty="0">
                <a:highlight>
                  <a:srgbClr val="00FF00"/>
                </a:highlight>
              </a:rPr>
              <a:t>Į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sz="3600" dirty="0"/>
              <a:t>Kur dar galima įlysti?</a:t>
            </a:r>
          </a:p>
        </p:txBody>
      </p:sp>
    </p:spTree>
    <p:extLst>
      <p:ext uri="{BB962C8B-B14F-4D97-AF65-F5344CB8AC3E}">
        <p14:creationId xmlns:p14="http://schemas.microsoft.com/office/powerpoint/2010/main" val="1979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0EBCBD-9868-40A2-8B40-C30E1B48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VEIKIA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907C563-2299-40C0-B11A-3EF51F9A6B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0528" y="2056092"/>
            <a:ext cx="3929824" cy="4200244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598C81A-441A-45D2-B7D9-F56D6E44F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sz="6600" dirty="0"/>
              <a:t>Bėga 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APLINK (APIE)...</a:t>
            </a:r>
          </a:p>
          <a:p>
            <a:pPr marL="0" indent="0">
              <a:buNone/>
            </a:pPr>
            <a:r>
              <a:rPr lang="lt-LT" sz="3600" dirty="0"/>
              <a:t>Aplink ką dar galima bėgti?</a:t>
            </a:r>
          </a:p>
        </p:txBody>
      </p:sp>
    </p:spTree>
    <p:extLst>
      <p:ext uri="{BB962C8B-B14F-4D97-AF65-F5344CB8AC3E}">
        <p14:creationId xmlns:p14="http://schemas.microsoft.com/office/powerpoint/2010/main" val="32211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4910E1-1037-4307-A52F-028BF0E9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LOLA DARO?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8E651DA-31FD-43A9-8B51-66CF624DC1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649" y="2056092"/>
            <a:ext cx="3864538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F3A7412-994C-4554-9AA4-23700E8C06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LENDA 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IŠ</a:t>
            </a:r>
          </a:p>
          <a:p>
            <a:pPr marL="0" indent="0">
              <a:buNone/>
            </a:pPr>
            <a:endParaRPr lang="lt-LT" sz="36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lt-LT" sz="3600" dirty="0"/>
              <a:t>Iš kur dar galima išlysti?</a:t>
            </a:r>
          </a:p>
        </p:txBody>
      </p:sp>
    </p:spTree>
    <p:extLst>
      <p:ext uri="{BB962C8B-B14F-4D97-AF65-F5344CB8AC3E}">
        <p14:creationId xmlns:p14="http://schemas.microsoft.com/office/powerpoint/2010/main" val="30893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449137-E452-4128-A625-4C9AD876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 STOVI LOLA?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AAB56CE-1ADA-42A6-8942-C5BCBCD896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954" y="2056092"/>
            <a:ext cx="4085688" cy="420024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303E61C-D5E7-4E66-BD3A-D5FD98C891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sz="6000" dirty="0" err="1"/>
              <a:t>Lola</a:t>
            </a:r>
            <a:r>
              <a:rPr lang="lt-LT" sz="6000" dirty="0"/>
              <a:t> stovi</a:t>
            </a:r>
          </a:p>
          <a:p>
            <a:pPr marL="0" indent="0">
              <a:buNone/>
            </a:pPr>
            <a:r>
              <a:rPr lang="lt-LT" sz="6600" dirty="0">
                <a:highlight>
                  <a:srgbClr val="00FF00"/>
                </a:highlight>
              </a:rPr>
              <a:t>PRIEŠ </a:t>
            </a:r>
          </a:p>
          <a:p>
            <a:pPr marL="0" indent="0">
              <a:buNone/>
            </a:pPr>
            <a:endParaRPr lang="lt-LT" sz="36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lt-LT" sz="3200" dirty="0"/>
              <a:t>Sugalvok pavyzdį...</a:t>
            </a:r>
          </a:p>
        </p:txBody>
      </p:sp>
    </p:spTree>
    <p:extLst>
      <p:ext uri="{BB962C8B-B14F-4D97-AF65-F5344CB8AC3E}">
        <p14:creationId xmlns:p14="http://schemas.microsoft.com/office/powerpoint/2010/main" val="39300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ų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</TotalTime>
  <Words>421</Words>
  <Application>Microsoft Office PowerPoint</Application>
  <PresentationFormat>Plačiaekranė</PresentationFormat>
  <Paragraphs>107</Paragraphs>
  <Slides>42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Jonų</vt:lpstr>
      <vt:lpstr>MAŽI REIKALINGI ŽODELIAI... PRIELINKSNIAI</vt:lpstr>
      <vt:lpstr>NIEKO NESUPRANTU...KĄ MAN NORĖJO PASAKYTI?</vt:lpstr>
      <vt:lpstr>KO TRŪKSTA ŠIUOSE SAKINIUOSE? </vt:lpstr>
      <vt:lpstr>Susidraugaukime su  Lola</vt:lpstr>
      <vt:lpstr>KĄ DARO LOLA?</vt:lpstr>
      <vt:lpstr>KĄ PADARĖ LOLA?</vt:lpstr>
      <vt:lpstr>KĄ VEIKIA LOLA?</vt:lpstr>
      <vt:lpstr>KĄ LOLA DARO?</vt:lpstr>
      <vt:lpstr>KUR STOVI LOLA?</vt:lpstr>
      <vt:lpstr>KĄ DABAR LOLA DARO?</vt:lpstr>
      <vt:lpstr>KĄ PADARĖ LOLA ?</vt:lpstr>
      <vt:lpstr>KUR PASISLĖPĖ LOLA?</vt:lpstr>
      <vt:lpstr>KĄ LOLA TUOJ PADARYS?</vt:lpstr>
      <vt:lpstr>KĄ DARO LOLA?</vt:lpstr>
      <vt:lpstr>KĄ ČIA DARO LOLA?</vt:lpstr>
      <vt:lpstr>KUR TU LOLA?</vt:lpstr>
      <vt:lpstr>KUR DABAR LOLA?</vt:lpstr>
      <vt:lpstr>KAIP DAR GALIMA IŠDYKAUTI SU DĖŽE?</vt:lpstr>
      <vt:lpstr>SUKURKIME SAKINIŲ SU PRIELINKSNIAIS...</vt:lpstr>
      <vt:lpstr>PAŽYMĖKIME PRIELINKSNIUS SIMBOLIAIS...</vt:lpstr>
      <vt:lpstr>Sudarant sakinį atkreipk dėmesį...</vt:lpstr>
      <vt:lpstr>SUDARYK SAKINĮ</vt:lpstr>
      <vt:lpstr>SUDARYK SAKINĮ</vt:lpstr>
      <vt:lpstr>SUDARYK SAKINĮ</vt:lpstr>
      <vt:lpstr>SUDARYK SAKINĮ</vt:lpstr>
      <vt:lpstr>SUDARYK SAKINĮ</vt:lpstr>
      <vt:lpstr>SUDARYK SAKINĮ</vt:lpstr>
      <vt:lpstr>SUDARYK SAKINĮ</vt:lpstr>
      <vt:lpstr>SUDARYK SAKINĮ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SUDARYK SAKINĮ,VIETOJ SIMBOLIŲ  NAUDOK SAVO ŽODŽIUS </vt:lpstr>
      <vt:lpstr>PRIMINK, KODĖL SVARBU TAISYKLINGAI KALBĖTI? KURIUOS PRIELINKSNIUS DAR SUNKU TEISINGAI VARTOTI?</vt:lpstr>
      <vt:lpstr>Žaidimas internete įtvirtinimui...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„ANT, PO, UŽ AR?..“ PRIELINKSNIŲ VARTOJIMAS KALBOJE</dc:title>
  <dc:creator>Lina Dūdienė</dc:creator>
  <cp:lastModifiedBy>Kristina Stankutė-Matė</cp:lastModifiedBy>
  <cp:revision>104</cp:revision>
  <dcterms:created xsi:type="dcterms:W3CDTF">2020-04-24T08:29:03Z</dcterms:created>
  <dcterms:modified xsi:type="dcterms:W3CDTF">2020-11-27T06:51:55Z</dcterms:modified>
</cp:coreProperties>
</file>