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67" r:id="rId3"/>
    <p:sldId id="268" r:id="rId4"/>
    <p:sldId id="277" r:id="rId5"/>
    <p:sldId id="282" r:id="rId6"/>
    <p:sldId id="256" r:id="rId7"/>
    <p:sldId id="279" r:id="rId8"/>
    <p:sldId id="285" r:id="rId9"/>
    <p:sldId id="28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000000"/>
    <a:srgbClr val="008000"/>
    <a:srgbClr val="996600"/>
    <a:srgbClr val="CC6600"/>
    <a:srgbClr val="FF99CC"/>
    <a:srgbClr val="FFFF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4" autoAdjust="0"/>
    <p:restoredTop sz="94660"/>
  </p:normalViewPr>
  <p:slideViewPr>
    <p:cSldViewPr>
      <p:cViewPr varScale="1">
        <p:scale>
          <a:sx n="68" d="100"/>
          <a:sy n="68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4246616-11CC-484E-B5B0-4135AB36C2E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3DA543-A90A-47A0-A585-CFE650C64E3D}" type="slidenum">
              <a:rPr lang="en-US"/>
              <a:pPr/>
              <a:t>1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Alphabet Lesson:  A good way to have literacy students practice the alphabet is to have them spell their first and last names.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E4092E-632D-4FB4-AC94-741BA4363A8D}" type="slidenum">
              <a:rPr lang="en-US"/>
              <a:pPr/>
              <a:t>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0DD06D-BA4A-4DE9-89A9-13BE63E95CA3}" type="slidenum">
              <a:rPr lang="en-US"/>
              <a:pPr/>
              <a:t>3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243055-99BC-42EC-8AAD-AB16A1DA506A}" type="slidenum">
              <a:rPr lang="en-US"/>
              <a:pPr/>
              <a:t>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B15D27-A26A-488B-BC6F-37D49F30DF9D}" type="slidenum">
              <a:rPr lang="en-US"/>
              <a:pPr/>
              <a:t>5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1469D0-CE5B-44D4-A9F7-3E6D131890D0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A32655-A935-4E18-8087-352B5F95C721}" type="slidenum">
              <a:rPr lang="en-US"/>
              <a:pPr/>
              <a:t>7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C84B6-3F44-4315-ABC8-F1EE51BD2B21}" type="slidenum">
              <a:rPr lang="en-US"/>
              <a:pPr/>
              <a:t>8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E8C950-4E19-4B71-8684-0604A6EF85DF}" type="slidenum">
              <a:rPr lang="en-US"/>
              <a:pPr/>
              <a:t>9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CFC2B-A4E1-4AA5-8F49-03D5E72DCC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FFABB-8921-46CB-8F20-A1CF476D3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A9EF3-E120-41E3-B56B-6A3DD06E00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AEEEB-AA1A-4EBA-A50E-025A81DA9E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3400D-8158-4968-9E95-C4A60D5E37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C55A1-27C3-4636-B37E-EA5D56253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3D991-AD63-4E3E-B221-086B4D335F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CFEE8-D6F5-43B5-9E9F-4FC594D69C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F0755-713F-4F41-A20F-C9B4BAFA40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A7529-BA82-413C-8B61-AEF3FD0050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ED808-026B-4524-BA96-2B5B66FAE0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0E000A9-C8A6-4D13-A127-0C1B229F35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math.pppst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WordArt 4" descr="Alphabet Letters A - M"/>
          <p:cNvSpPr>
            <a:spLocks noChangeArrowheads="1" noChangeShapeType="1" noTextEdit="1"/>
          </p:cNvSpPr>
          <p:nvPr/>
        </p:nvSpPr>
        <p:spPr bwMode="auto">
          <a:xfrm>
            <a:off x="533400" y="2362200"/>
            <a:ext cx="7972425" cy="15970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6600" kern="10" dirty="0" smtClean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Parašyk </a:t>
            </a:r>
            <a:endParaRPr lang="lt-LT" sz="6600" kern="10" dirty="0">
              <a:ln w="38100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  <p:pic>
        <p:nvPicPr>
          <p:cNvPr id="11278" name="Picture 14" descr="English Letters A and 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81000"/>
            <a:ext cx="3759200" cy="1870075"/>
          </a:xfrm>
          <a:prstGeom prst="rect">
            <a:avLst/>
          </a:prstGeom>
          <a:noFill/>
        </p:spPr>
      </p:pic>
      <p:sp>
        <p:nvSpPr>
          <p:cNvPr id="5" name="Stačiakampis 4"/>
          <p:cNvSpPr/>
          <p:nvPr/>
        </p:nvSpPr>
        <p:spPr>
          <a:xfrm>
            <a:off x="2286000" y="5181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lt-LT" dirty="0" smtClean="0"/>
              <a:t>Parengė specialioji pedagogė Ana Stankutė</a:t>
            </a:r>
          </a:p>
          <a:p>
            <a:pPr algn="ctr"/>
            <a:r>
              <a:rPr lang="lt-LT" dirty="0" smtClean="0"/>
              <a:t>Naudotas šaltinis </a:t>
            </a:r>
            <a:r>
              <a:rPr lang="lt-LT" dirty="0" smtClean="0">
                <a:hlinkClick r:id="rId4"/>
              </a:rPr>
              <a:t>http://math.pppst.com</a:t>
            </a:r>
            <a:endParaRPr lang="lt-LT" dirty="0" smtClean="0"/>
          </a:p>
          <a:p>
            <a:pPr algn="ctr"/>
            <a:r>
              <a:rPr lang="en-US" b="1" dirty="0" smtClean="0"/>
              <a:t>www.elcivics.com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sz="9600" b="1" dirty="0" smtClean="0"/>
              <a:t>vinys</a:t>
            </a:r>
            <a:endParaRPr lang="en-US" sz="9600" b="1" dirty="0"/>
          </a:p>
        </p:txBody>
      </p:sp>
      <p:pic>
        <p:nvPicPr>
          <p:cNvPr id="13319" name="Picture 7" descr="MCj029059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7363" y="990600"/>
            <a:ext cx="2433637" cy="2514600"/>
          </a:xfrm>
          <a:prstGeom prst="rect">
            <a:avLst/>
          </a:prstGeom>
          <a:noFill/>
        </p:spPr>
      </p:pic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2590800" y="20574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 dirty="0" smtClean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V v</a:t>
            </a:r>
            <a:endParaRPr lang="lt-LT" sz="8000" kern="10" dirty="0">
              <a:ln w="3810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sz="9600" b="1" dirty="0" smtClean="0"/>
              <a:t>svogūnai</a:t>
            </a:r>
            <a:endParaRPr lang="en-US" sz="9600" b="1" dirty="0"/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2667000" y="20955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 dirty="0" smtClean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S s</a:t>
            </a:r>
            <a:endParaRPr lang="lt-LT" sz="8000" kern="10" dirty="0">
              <a:ln w="3810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  <p:pic>
        <p:nvPicPr>
          <p:cNvPr id="14351" name="Picture 15" descr="MCj033125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447800"/>
            <a:ext cx="2881313" cy="20701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sz="9600" b="1" dirty="0" smtClean="0"/>
              <a:t>muilas</a:t>
            </a:r>
            <a:endParaRPr lang="en-US" sz="9600" b="1" dirty="0"/>
          </a:p>
        </p:txBody>
      </p:sp>
      <p:sp>
        <p:nvSpPr>
          <p:cNvPr id="39941" name="WordArt 5"/>
          <p:cNvSpPr>
            <a:spLocks noChangeArrowheads="1" noChangeShapeType="1" noTextEdit="1"/>
          </p:cNvSpPr>
          <p:nvPr/>
        </p:nvSpPr>
        <p:spPr bwMode="auto">
          <a:xfrm>
            <a:off x="2667000" y="21717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 dirty="0" smtClean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M m</a:t>
            </a:r>
            <a:endParaRPr lang="lt-LT" sz="8000" kern="10" dirty="0">
              <a:ln w="38100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  <p:grpSp>
        <p:nvGrpSpPr>
          <p:cNvPr id="39978" name="Group 42"/>
          <p:cNvGrpSpPr>
            <a:grpSpLocks/>
          </p:cNvGrpSpPr>
          <p:nvPr/>
        </p:nvGrpSpPr>
        <p:grpSpPr bwMode="auto">
          <a:xfrm>
            <a:off x="4114800" y="1143000"/>
            <a:ext cx="3505200" cy="1954213"/>
            <a:chOff x="3249" y="486"/>
            <a:chExt cx="2208" cy="1231"/>
          </a:xfrm>
        </p:grpSpPr>
        <p:sp>
          <p:nvSpPr>
            <p:cNvPr id="39946" name="AutoShape 10"/>
            <p:cNvSpPr>
              <a:spLocks noChangeAspect="1" noChangeArrowheads="1" noTextEdit="1"/>
            </p:cNvSpPr>
            <p:nvPr/>
          </p:nvSpPr>
          <p:spPr bwMode="auto">
            <a:xfrm>
              <a:off x="3249" y="486"/>
              <a:ext cx="2208" cy="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39949" name="Freeform 13"/>
            <p:cNvSpPr>
              <a:spLocks/>
            </p:cNvSpPr>
            <p:nvPr/>
          </p:nvSpPr>
          <p:spPr bwMode="auto">
            <a:xfrm>
              <a:off x="4729" y="525"/>
              <a:ext cx="97" cy="121"/>
            </a:xfrm>
            <a:custGeom>
              <a:avLst/>
              <a:gdLst/>
              <a:ahLst/>
              <a:cxnLst>
                <a:cxn ang="0">
                  <a:pos x="105" y="240"/>
                </a:cxn>
                <a:cxn ang="0">
                  <a:pos x="124" y="234"/>
                </a:cxn>
                <a:cxn ang="0">
                  <a:pos x="141" y="225"/>
                </a:cxn>
                <a:cxn ang="0">
                  <a:pos x="158" y="212"/>
                </a:cxn>
                <a:cxn ang="0">
                  <a:pos x="170" y="195"/>
                </a:cxn>
                <a:cxn ang="0">
                  <a:pos x="181" y="175"/>
                </a:cxn>
                <a:cxn ang="0">
                  <a:pos x="188" y="154"/>
                </a:cxn>
                <a:cxn ang="0">
                  <a:pos x="193" y="131"/>
                </a:cxn>
                <a:cxn ang="0">
                  <a:pos x="193" y="106"/>
                </a:cxn>
                <a:cxn ang="0">
                  <a:pos x="188" y="81"/>
                </a:cxn>
                <a:cxn ang="0">
                  <a:pos x="181" y="61"/>
                </a:cxn>
                <a:cxn ang="0">
                  <a:pos x="170" y="41"/>
                </a:cxn>
                <a:cxn ang="0">
                  <a:pos x="158" y="24"/>
                </a:cxn>
                <a:cxn ang="0">
                  <a:pos x="141" y="12"/>
                </a:cxn>
                <a:cxn ang="0">
                  <a:pos x="124" y="3"/>
                </a:cxn>
                <a:cxn ang="0">
                  <a:pos x="105" y="0"/>
                </a:cxn>
                <a:cxn ang="0">
                  <a:pos x="87" y="0"/>
                </a:cxn>
                <a:cxn ang="0">
                  <a:pos x="67" y="3"/>
                </a:cxn>
                <a:cxn ang="0">
                  <a:pos x="48" y="12"/>
                </a:cxn>
                <a:cxn ang="0">
                  <a:pos x="33" y="24"/>
                </a:cxn>
                <a:cxn ang="0">
                  <a:pos x="20" y="41"/>
                </a:cxn>
                <a:cxn ang="0">
                  <a:pos x="11" y="61"/>
                </a:cxn>
                <a:cxn ang="0">
                  <a:pos x="2" y="81"/>
                </a:cxn>
                <a:cxn ang="0">
                  <a:pos x="0" y="106"/>
                </a:cxn>
                <a:cxn ang="0">
                  <a:pos x="0" y="131"/>
                </a:cxn>
                <a:cxn ang="0">
                  <a:pos x="2" y="154"/>
                </a:cxn>
                <a:cxn ang="0">
                  <a:pos x="11" y="175"/>
                </a:cxn>
                <a:cxn ang="0">
                  <a:pos x="20" y="195"/>
                </a:cxn>
                <a:cxn ang="0">
                  <a:pos x="33" y="212"/>
                </a:cxn>
                <a:cxn ang="0">
                  <a:pos x="48" y="225"/>
                </a:cxn>
                <a:cxn ang="0">
                  <a:pos x="67" y="234"/>
                </a:cxn>
                <a:cxn ang="0">
                  <a:pos x="87" y="240"/>
                </a:cxn>
                <a:cxn ang="0">
                  <a:pos x="98" y="242"/>
                </a:cxn>
              </a:cxnLst>
              <a:rect l="0" t="0" r="r" b="b"/>
              <a:pathLst>
                <a:path w="195" h="242">
                  <a:moveTo>
                    <a:pt x="98" y="242"/>
                  </a:moveTo>
                  <a:lnTo>
                    <a:pt x="105" y="240"/>
                  </a:lnTo>
                  <a:lnTo>
                    <a:pt x="114" y="239"/>
                  </a:lnTo>
                  <a:lnTo>
                    <a:pt x="124" y="234"/>
                  </a:lnTo>
                  <a:lnTo>
                    <a:pt x="133" y="231"/>
                  </a:lnTo>
                  <a:lnTo>
                    <a:pt x="141" y="225"/>
                  </a:lnTo>
                  <a:lnTo>
                    <a:pt x="150" y="220"/>
                  </a:lnTo>
                  <a:lnTo>
                    <a:pt x="158" y="212"/>
                  </a:lnTo>
                  <a:lnTo>
                    <a:pt x="165" y="206"/>
                  </a:lnTo>
                  <a:lnTo>
                    <a:pt x="170" y="195"/>
                  </a:lnTo>
                  <a:lnTo>
                    <a:pt x="176" y="186"/>
                  </a:lnTo>
                  <a:lnTo>
                    <a:pt x="181" y="175"/>
                  </a:lnTo>
                  <a:lnTo>
                    <a:pt x="185" y="166"/>
                  </a:lnTo>
                  <a:lnTo>
                    <a:pt x="188" y="154"/>
                  </a:lnTo>
                  <a:lnTo>
                    <a:pt x="192" y="143"/>
                  </a:lnTo>
                  <a:lnTo>
                    <a:pt x="193" y="131"/>
                  </a:lnTo>
                  <a:lnTo>
                    <a:pt x="195" y="120"/>
                  </a:lnTo>
                  <a:lnTo>
                    <a:pt x="193" y="106"/>
                  </a:lnTo>
                  <a:lnTo>
                    <a:pt x="192" y="94"/>
                  </a:lnTo>
                  <a:lnTo>
                    <a:pt x="188" y="81"/>
                  </a:lnTo>
                  <a:lnTo>
                    <a:pt x="185" y="72"/>
                  </a:lnTo>
                  <a:lnTo>
                    <a:pt x="181" y="61"/>
                  </a:lnTo>
                  <a:lnTo>
                    <a:pt x="176" y="50"/>
                  </a:lnTo>
                  <a:lnTo>
                    <a:pt x="170" y="41"/>
                  </a:lnTo>
                  <a:lnTo>
                    <a:pt x="165" y="34"/>
                  </a:lnTo>
                  <a:lnTo>
                    <a:pt x="158" y="24"/>
                  </a:lnTo>
                  <a:lnTo>
                    <a:pt x="150" y="18"/>
                  </a:lnTo>
                  <a:lnTo>
                    <a:pt x="141" y="12"/>
                  </a:lnTo>
                  <a:lnTo>
                    <a:pt x="133" y="7"/>
                  </a:lnTo>
                  <a:lnTo>
                    <a:pt x="124" y="3"/>
                  </a:lnTo>
                  <a:lnTo>
                    <a:pt x="114" y="1"/>
                  </a:lnTo>
                  <a:lnTo>
                    <a:pt x="105" y="0"/>
                  </a:lnTo>
                  <a:lnTo>
                    <a:pt x="98" y="0"/>
                  </a:lnTo>
                  <a:lnTo>
                    <a:pt x="87" y="0"/>
                  </a:lnTo>
                  <a:lnTo>
                    <a:pt x="76" y="1"/>
                  </a:lnTo>
                  <a:lnTo>
                    <a:pt x="67" y="3"/>
                  </a:lnTo>
                  <a:lnTo>
                    <a:pt x="57" y="7"/>
                  </a:lnTo>
                  <a:lnTo>
                    <a:pt x="48" y="12"/>
                  </a:lnTo>
                  <a:lnTo>
                    <a:pt x="40" y="18"/>
                  </a:lnTo>
                  <a:lnTo>
                    <a:pt x="33" y="24"/>
                  </a:lnTo>
                  <a:lnTo>
                    <a:pt x="28" y="34"/>
                  </a:lnTo>
                  <a:lnTo>
                    <a:pt x="20" y="41"/>
                  </a:lnTo>
                  <a:lnTo>
                    <a:pt x="16" y="50"/>
                  </a:lnTo>
                  <a:lnTo>
                    <a:pt x="11" y="61"/>
                  </a:lnTo>
                  <a:lnTo>
                    <a:pt x="7" y="72"/>
                  </a:lnTo>
                  <a:lnTo>
                    <a:pt x="2" y="81"/>
                  </a:lnTo>
                  <a:lnTo>
                    <a:pt x="0" y="94"/>
                  </a:lnTo>
                  <a:lnTo>
                    <a:pt x="0" y="106"/>
                  </a:lnTo>
                  <a:lnTo>
                    <a:pt x="0" y="120"/>
                  </a:lnTo>
                  <a:lnTo>
                    <a:pt x="0" y="131"/>
                  </a:lnTo>
                  <a:lnTo>
                    <a:pt x="0" y="143"/>
                  </a:lnTo>
                  <a:lnTo>
                    <a:pt x="2" y="154"/>
                  </a:lnTo>
                  <a:lnTo>
                    <a:pt x="7" y="166"/>
                  </a:lnTo>
                  <a:lnTo>
                    <a:pt x="11" y="175"/>
                  </a:lnTo>
                  <a:lnTo>
                    <a:pt x="16" y="186"/>
                  </a:lnTo>
                  <a:lnTo>
                    <a:pt x="20" y="195"/>
                  </a:lnTo>
                  <a:lnTo>
                    <a:pt x="28" y="206"/>
                  </a:lnTo>
                  <a:lnTo>
                    <a:pt x="33" y="212"/>
                  </a:lnTo>
                  <a:lnTo>
                    <a:pt x="40" y="220"/>
                  </a:lnTo>
                  <a:lnTo>
                    <a:pt x="48" y="225"/>
                  </a:lnTo>
                  <a:lnTo>
                    <a:pt x="57" y="231"/>
                  </a:lnTo>
                  <a:lnTo>
                    <a:pt x="67" y="234"/>
                  </a:lnTo>
                  <a:lnTo>
                    <a:pt x="76" y="239"/>
                  </a:lnTo>
                  <a:lnTo>
                    <a:pt x="87" y="240"/>
                  </a:lnTo>
                  <a:lnTo>
                    <a:pt x="98" y="242"/>
                  </a:lnTo>
                  <a:lnTo>
                    <a:pt x="98" y="242"/>
                  </a:lnTo>
                  <a:close/>
                </a:path>
              </a:pathLst>
            </a:custGeom>
            <a:solidFill>
              <a:srgbClr val="FFE3D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39950" name="Freeform 14"/>
            <p:cNvSpPr>
              <a:spLocks/>
            </p:cNvSpPr>
            <p:nvPr/>
          </p:nvSpPr>
          <p:spPr bwMode="auto">
            <a:xfrm>
              <a:off x="4827" y="595"/>
              <a:ext cx="77" cy="98"/>
            </a:xfrm>
            <a:custGeom>
              <a:avLst/>
              <a:gdLst/>
              <a:ahLst/>
              <a:cxnLst>
                <a:cxn ang="0">
                  <a:pos x="79" y="196"/>
                </a:cxn>
                <a:cxn ang="0">
                  <a:pos x="93" y="193"/>
                </a:cxn>
                <a:cxn ang="0">
                  <a:pos x="108" y="187"/>
                </a:cxn>
                <a:cxn ang="0">
                  <a:pos x="119" y="178"/>
                </a:cxn>
                <a:cxn ang="0">
                  <a:pos x="133" y="167"/>
                </a:cxn>
                <a:cxn ang="0">
                  <a:pos x="136" y="159"/>
                </a:cxn>
                <a:cxn ang="0">
                  <a:pos x="140" y="151"/>
                </a:cxn>
                <a:cxn ang="0">
                  <a:pos x="144" y="142"/>
                </a:cxn>
                <a:cxn ang="0">
                  <a:pos x="148" y="134"/>
                </a:cxn>
                <a:cxn ang="0">
                  <a:pos x="150" y="125"/>
                </a:cxn>
                <a:cxn ang="0">
                  <a:pos x="154" y="116"/>
                </a:cxn>
                <a:cxn ang="0">
                  <a:pos x="154" y="107"/>
                </a:cxn>
                <a:cxn ang="0">
                  <a:pos x="156" y="99"/>
                </a:cxn>
                <a:cxn ang="0">
                  <a:pos x="154" y="88"/>
                </a:cxn>
                <a:cxn ang="0">
                  <a:pos x="154" y="77"/>
                </a:cxn>
                <a:cxn ang="0">
                  <a:pos x="150" y="68"/>
                </a:cxn>
                <a:cxn ang="0">
                  <a:pos x="148" y="59"/>
                </a:cxn>
                <a:cxn ang="0">
                  <a:pos x="144" y="50"/>
                </a:cxn>
                <a:cxn ang="0">
                  <a:pos x="140" y="42"/>
                </a:cxn>
                <a:cxn ang="0">
                  <a:pos x="136" y="34"/>
                </a:cxn>
                <a:cxn ang="0">
                  <a:pos x="133" y="28"/>
                </a:cxn>
                <a:cxn ang="0">
                  <a:pos x="119" y="16"/>
                </a:cxn>
                <a:cxn ang="0">
                  <a:pos x="108" y="7"/>
                </a:cxn>
                <a:cxn ang="0">
                  <a:pos x="93" y="0"/>
                </a:cxn>
                <a:cxn ang="0">
                  <a:pos x="79" y="0"/>
                </a:cxn>
                <a:cxn ang="0">
                  <a:pos x="60" y="0"/>
                </a:cxn>
                <a:cxn ang="0">
                  <a:pos x="48" y="7"/>
                </a:cxn>
                <a:cxn ang="0">
                  <a:pos x="34" y="16"/>
                </a:cxn>
                <a:cxn ang="0">
                  <a:pos x="23" y="28"/>
                </a:cxn>
                <a:cxn ang="0">
                  <a:pos x="17" y="34"/>
                </a:cxn>
                <a:cxn ang="0">
                  <a:pos x="12" y="42"/>
                </a:cxn>
                <a:cxn ang="0">
                  <a:pos x="8" y="50"/>
                </a:cxn>
                <a:cxn ang="0">
                  <a:pos x="5" y="59"/>
                </a:cxn>
                <a:cxn ang="0">
                  <a:pos x="2" y="68"/>
                </a:cxn>
                <a:cxn ang="0">
                  <a:pos x="0" y="77"/>
                </a:cxn>
                <a:cxn ang="0">
                  <a:pos x="0" y="88"/>
                </a:cxn>
                <a:cxn ang="0">
                  <a:pos x="0" y="99"/>
                </a:cxn>
                <a:cxn ang="0">
                  <a:pos x="0" y="107"/>
                </a:cxn>
                <a:cxn ang="0">
                  <a:pos x="0" y="116"/>
                </a:cxn>
                <a:cxn ang="0">
                  <a:pos x="2" y="125"/>
                </a:cxn>
                <a:cxn ang="0">
                  <a:pos x="5" y="134"/>
                </a:cxn>
                <a:cxn ang="0">
                  <a:pos x="8" y="142"/>
                </a:cxn>
                <a:cxn ang="0">
                  <a:pos x="12" y="151"/>
                </a:cxn>
                <a:cxn ang="0">
                  <a:pos x="17" y="159"/>
                </a:cxn>
                <a:cxn ang="0">
                  <a:pos x="23" y="167"/>
                </a:cxn>
                <a:cxn ang="0">
                  <a:pos x="34" y="178"/>
                </a:cxn>
                <a:cxn ang="0">
                  <a:pos x="48" y="187"/>
                </a:cxn>
                <a:cxn ang="0">
                  <a:pos x="60" y="193"/>
                </a:cxn>
                <a:cxn ang="0">
                  <a:pos x="79" y="196"/>
                </a:cxn>
                <a:cxn ang="0">
                  <a:pos x="79" y="196"/>
                </a:cxn>
              </a:cxnLst>
              <a:rect l="0" t="0" r="r" b="b"/>
              <a:pathLst>
                <a:path w="156" h="196">
                  <a:moveTo>
                    <a:pt x="79" y="196"/>
                  </a:moveTo>
                  <a:lnTo>
                    <a:pt x="93" y="193"/>
                  </a:lnTo>
                  <a:lnTo>
                    <a:pt x="108" y="187"/>
                  </a:lnTo>
                  <a:lnTo>
                    <a:pt x="119" y="178"/>
                  </a:lnTo>
                  <a:lnTo>
                    <a:pt x="133" y="167"/>
                  </a:lnTo>
                  <a:lnTo>
                    <a:pt x="136" y="159"/>
                  </a:lnTo>
                  <a:lnTo>
                    <a:pt x="140" y="151"/>
                  </a:lnTo>
                  <a:lnTo>
                    <a:pt x="144" y="142"/>
                  </a:lnTo>
                  <a:lnTo>
                    <a:pt x="148" y="134"/>
                  </a:lnTo>
                  <a:lnTo>
                    <a:pt x="150" y="125"/>
                  </a:lnTo>
                  <a:lnTo>
                    <a:pt x="154" y="116"/>
                  </a:lnTo>
                  <a:lnTo>
                    <a:pt x="154" y="107"/>
                  </a:lnTo>
                  <a:lnTo>
                    <a:pt x="156" y="99"/>
                  </a:lnTo>
                  <a:lnTo>
                    <a:pt x="154" y="88"/>
                  </a:lnTo>
                  <a:lnTo>
                    <a:pt x="154" y="77"/>
                  </a:lnTo>
                  <a:lnTo>
                    <a:pt x="150" y="68"/>
                  </a:lnTo>
                  <a:lnTo>
                    <a:pt x="148" y="59"/>
                  </a:lnTo>
                  <a:lnTo>
                    <a:pt x="144" y="50"/>
                  </a:lnTo>
                  <a:lnTo>
                    <a:pt x="140" y="42"/>
                  </a:lnTo>
                  <a:lnTo>
                    <a:pt x="136" y="34"/>
                  </a:lnTo>
                  <a:lnTo>
                    <a:pt x="133" y="28"/>
                  </a:lnTo>
                  <a:lnTo>
                    <a:pt x="119" y="16"/>
                  </a:lnTo>
                  <a:lnTo>
                    <a:pt x="108" y="7"/>
                  </a:lnTo>
                  <a:lnTo>
                    <a:pt x="93" y="0"/>
                  </a:lnTo>
                  <a:lnTo>
                    <a:pt x="79" y="0"/>
                  </a:lnTo>
                  <a:lnTo>
                    <a:pt x="60" y="0"/>
                  </a:lnTo>
                  <a:lnTo>
                    <a:pt x="48" y="7"/>
                  </a:lnTo>
                  <a:lnTo>
                    <a:pt x="34" y="16"/>
                  </a:lnTo>
                  <a:lnTo>
                    <a:pt x="23" y="28"/>
                  </a:lnTo>
                  <a:lnTo>
                    <a:pt x="17" y="34"/>
                  </a:lnTo>
                  <a:lnTo>
                    <a:pt x="12" y="42"/>
                  </a:lnTo>
                  <a:lnTo>
                    <a:pt x="8" y="50"/>
                  </a:lnTo>
                  <a:lnTo>
                    <a:pt x="5" y="59"/>
                  </a:lnTo>
                  <a:lnTo>
                    <a:pt x="2" y="68"/>
                  </a:lnTo>
                  <a:lnTo>
                    <a:pt x="0" y="77"/>
                  </a:lnTo>
                  <a:lnTo>
                    <a:pt x="0" y="88"/>
                  </a:lnTo>
                  <a:lnTo>
                    <a:pt x="0" y="99"/>
                  </a:lnTo>
                  <a:lnTo>
                    <a:pt x="0" y="107"/>
                  </a:lnTo>
                  <a:lnTo>
                    <a:pt x="0" y="116"/>
                  </a:lnTo>
                  <a:lnTo>
                    <a:pt x="2" y="125"/>
                  </a:lnTo>
                  <a:lnTo>
                    <a:pt x="5" y="134"/>
                  </a:lnTo>
                  <a:lnTo>
                    <a:pt x="8" y="142"/>
                  </a:lnTo>
                  <a:lnTo>
                    <a:pt x="12" y="151"/>
                  </a:lnTo>
                  <a:lnTo>
                    <a:pt x="17" y="159"/>
                  </a:lnTo>
                  <a:lnTo>
                    <a:pt x="23" y="167"/>
                  </a:lnTo>
                  <a:lnTo>
                    <a:pt x="34" y="178"/>
                  </a:lnTo>
                  <a:lnTo>
                    <a:pt x="48" y="187"/>
                  </a:lnTo>
                  <a:lnTo>
                    <a:pt x="60" y="193"/>
                  </a:lnTo>
                  <a:lnTo>
                    <a:pt x="79" y="196"/>
                  </a:lnTo>
                  <a:lnTo>
                    <a:pt x="79" y="196"/>
                  </a:lnTo>
                  <a:close/>
                </a:path>
              </a:pathLst>
            </a:custGeom>
            <a:solidFill>
              <a:srgbClr val="FFE3D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39951" name="Freeform 15"/>
            <p:cNvSpPr>
              <a:spLocks/>
            </p:cNvSpPr>
            <p:nvPr/>
          </p:nvSpPr>
          <p:spPr bwMode="auto">
            <a:xfrm>
              <a:off x="4918" y="656"/>
              <a:ext cx="76" cy="96"/>
            </a:xfrm>
            <a:custGeom>
              <a:avLst/>
              <a:gdLst/>
              <a:ahLst/>
              <a:cxnLst>
                <a:cxn ang="0">
                  <a:pos x="77" y="191"/>
                </a:cxn>
                <a:cxn ang="0">
                  <a:pos x="91" y="188"/>
                </a:cxn>
                <a:cxn ang="0">
                  <a:pos x="105" y="183"/>
                </a:cxn>
                <a:cxn ang="0">
                  <a:pos x="117" y="172"/>
                </a:cxn>
                <a:cxn ang="0">
                  <a:pos x="130" y="162"/>
                </a:cxn>
                <a:cxn ang="0">
                  <a:pos x="133" y="154"/>
                </a:cxn>
                <a:cxn ang="0">
                  <a:pos x="137" y="146"/>
                </a:cxn>
                <a:cxn ang="0">
                  <a:pos x="140" y="138"/>
                </a:cxn>
                <a:cxn ang="0">
                  <a:pos x="145" y="131"/>
                </a:cxn>
                <a:cxn ang="0">
                  <a:pos x="146" y="121"/>
                </a:cxn>
                <a:cxn ang="0">
                  <a:pos x="150" y="112"/>
                </a:cxn>
                <a:cxn ang="0">
                  <a:pos x="151" y="103"/>
                </a:cxn>
                <a:cxn ang="0">
                  <a:pos x="153" y="95"/>
                </a:cxn>
                <a:cxn ang="0">
                  <a:pos x="151" y="84"/>
                </a:cxn>
                <a:cxn ang="0">
                  <a:pos x="150" y="75"/>
                </a:cxn>
                <a:cxn ang="0">
                  <a:pos x="146" y="66"/>
                </a:cxn>
                <a:cxn ang="0">
                  <a:pos x="145" y="57"/>
                </a:cxn>
                <a:cxn ang="0">
                  <a:pos x="140" y="47"/>
                </a:cxn>
                <a:cxn ang="0">
                  <a:pos x="137" y="40"/>
                </a:cxn>
                <a:cxn ang="0">
                  <a:pos x="133" y="32"/>
                </a:cxn>
                <a:cxn ang="0">
                  <a:pos x="130" y="27"/>
                </a:cxn>
                <a:cxn ang="0">
                  <a:pos x="117" y="15"/>
                </a:cxn>
                <a:cxn ang="0">
                  <a:pos x="105" y="6"/>
                </a:cxn>
                <a:cxn ang="0">
                  <a:pos x="91" y="0"/>
                </a:cxn>
                <a:cxn ang="0">
                  <a:pos x="77" y="0"/>
                </a:cxn>
                <a:cxn ang="0">
                  <a:pos x="60" y="0"/>
                </a:cxn>
                <a:cxn ang="0">
                  <a:pos x="46" y="6"/>
                </a:cxn>
                <a:cxn ang="0">
                  <a:pos x="32" y="15"/>
                </a:cxn>
                <a:cxn ang="0">
                  <a:pos x="22" y="27"/>
                </a:cxn>
                <a:cxn ang="0">
                  <a:pos x="11" y="40"/>
                </a:cxn>
                <a:cxn ang="0">
                  <a:pos x="5" y="57"/>
                </a:cxn>
                <a:cxn ang="0">
                  <a:pos x="2" y="66"/>
                </a:cxn>
                <a:cxn ang="0">
                  <a:pos x="0" y="75"/>
                </a:cxn>
                <a:cxn ang="0">
                  <a:pos x="0" y="84"/>
                </a:cxn>
                <a:cxn ang="0">
                  <a:pos x="0" y="95"/>
                </a:cxn>
                <a:cxn ang="0">
                  <a:pos x="0" y="103"/>
                </a:cxn>
                <a:cxn ang="0">
                  <a:pos x="0" y="112"/>
                </a:cxn>
                <a:cxn ang="0">
                  <a:pos x="2" y="121"/>
                </a:cxn>
                <a:cxn ang="0">
                  <a:pos x="5" y="131"/>
                </a:cxn>
                <a:cxn ang="0">
                  <a:pos x="8" y="138"/>
                </a:cxn>
                <a:cxn ang="0">
                  <a:pos x="11" y="146"/>
                </a:cxn>
                <a:cxn ang="0">
                  <a:pos x="15" y="154"/>
                </a:cxn>
                <a:cxn ang="0">
                  <a:pos x="22" y="162"/>
                </a:cxn>
                <a:cxn ang="0">
                  <a:pos x="32" y="172"/>
                </a:cxn>
                <a:cxn ang="0">
                  <a:pos x="46" y="183"/>
                </a:cxn>
                <a:cxn ang="0">
                  <a:pos x="60" y="188"/>
                </a:cxn>
                <a:cxn ang="0">
                  <a:pos x="77" y="191"/>
                </a:cxn>
                <a:cxn ang="0">
                  <a:pos x="77" y="191"/>
                </a:cxn>
              </a:cxnLst>
              <a:rect l="0" t="0" r="r" b="b"/>
              <a:pathLst>
                <a:path w="153" h="191">
                  <a:moveTo>
                    <a:pt x="77" y="191"/>
                  </a:moveTo>
                  <a:lnTo>
                    <a:pt x="91" y="188"/>
                  </a:lnTo>
                  <a:lnTo>
                    <a:pt x="105" y="183"/>
                  </a:lnTo>
                  <a:lnTo>
                    <a:pt x="117" y="172"/>
                  </a:lnTo>
                  <a:lnTo>
                    <a:pt x="130" y="162"/>
                  </a:lnTo>
                  <a:lnTo>
                    <a:pt x="133" y="154"/>
                  </a:lnTo>
                  <a:lnTo>
                    <a:pt x="137" y="146"/>
                  </a:lnTo>
                  <a:lnTo>
                    <a:pt x="140" y="138"/>
                  </a:lnTo>
                  <a:lnTo>
                    <a:pt x="145" y="131"/>
                  </a:lnTo>
                  <a:lnTo>
                    <a:pt x="146" y="121"/>
                  </a:lnTo>
                  <a:lnTo>
                    <a:pt x="150" y="112"/>
                  </a:lnTo>
                  <a:lnTo>
                    <a:pt x="151" y="103"/>
                  </a:lnTo>
                  <a:lnTo>
                    <a:pt x="153" y="95"/>
                  </a:lnTo>
                  <a:lnTo>
                    <a:pt x="151" y="84"/>
                  </a:lnTo>
                  <a:lnTo>
                    <a:pt x="150" y="75"/>
                  </a:lnTo>
                  <a:lnTo>
                    <a:pt x="146" y="66"/>
                  </a:lnTo>
                  <a:lnTo>
                    <a:pt x="145" y="57"/>
                  </a:lnTo>
                  <a:lnTo>
                    <a:pt x="140" y="47"/>
                  </a:lnTo>
                  <a:lnTo>
                    <a:pt x="137" y="40"/>
                  </a:lnTo>
                  <a:lnTo>
                    <a:pt x="133" y="32"/>
                  </a:lnTo>
                  <a:lnTo>
                    <a:pt x="130" y="27"/>
                  </a:lnTo>
                  <a:lnTo>
                    <a:pt x="117" y="15"/>
                  </a:lnTo>
                  <a:lnTo>
                    <a:pt x="105" y="6"/>
                  </a:lnTo>
                  <a:lnTo>
                    <a:pt x="91" y="0"/>
                  </a:lnTo>
                  <a:lnTo>
                    <a:pt x="77" y="0"/>
                  </a:lnTo>
                  <a:lnTo>
                    <a:pt x="60" y="0"/>
                  </a:lnTo>
                  <a:lnTo>
                    <a:pt x="46" y="6"/>
                  </a:lnTo>
                  <a:lnTo>
                    <a:pt x="32" y="15"/>
                  </a:lnTo>
                  <a:lnTo>
                    <a:pt x="22" y="27"/>
                  </a:lnTo>
                  <a:lnTo>
                    <a:pt x="11" y="40"/>
                  </a:lnTo>
                  <a:lnTo>
                    <a:pt x="5" y="57"/>
                  </a:lnTo>
                  <a:lnTo>
                    <a:pt x="2" y="66"/>
                  </a:lnTo>
                  <a:lnTo>
                    <a:pt x="0" y="75"/>
                  </a:lnTo>
                  <a:lnTo>
                    <a:pt x="0" y="84"/>
                  </a:lnTo>
                  <a:lnTo>
                    <a:pt x="0" y="95"/>
                  </a:lnTo>
                  <a:lnTo>
                    <a:pt x="0" y="103"/>
                  </a:lnTo>
                  <a:lnTo>
                    <a:pt x="0" y="112"/>
                  </a:lnTo>
                  <a:lnTo>
                    <a:pt x="2" y="121"/>
                  </a:lnTo>
                  <a:lnTo>
                    <a:pt x="5" y="131"/>
                  </a:lnTo>
                  <a:lnTo>
                    <a:pt x="8" y="138"/>
                  </a:lnTo>
                  <a:lnTo>
                    <a:pt x="11" y="146"/>
                  </a:lnTo>
                  <a:lnTo>
                    <a:pt x="15" y="154"/>
                  </a:lnTo>
                  <a:lnTo>
                    <a:pt x="22" y="162"/>
                  </a:lnTo>
                  <a:lnTo>
                    <a:pt x="32" y="172"/>
                  </a:lnTo>
                  <a:lnTo>
                    <a:pt x="46" y="183"/>
                  </a:lnTo>
                  <a:lnTo>
                    <a:pt x="60" y="188"/>
                  </a:lnTo>
                  <a:lnTo>
                    <a:pt x="77" y="191"/>
                  </a:lnTo>
                  <a:lnTo>
                    <a:pt x="77" y="191"/>
                  </a:lnTo>
                  <a:close/>
                </a:path>
              </a:pathLst>
            </a:custGeom>
            <a:solidFill>
              <a:srgbClr val="FFE3D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39952" name="Freeform 16"/>
            <p:cNvSpPr>
              <a:spLocks/>
            </p:cNvSpPr>
            <p:nvPr/>
          </p:nvSpPr>
          <p:spPr bwMode="auto">
            <a:xfrm>
              <a:off x="4976" y="581"/>
              <a:ext cx="133" cy="166"/>
            </a:xfrm>
            <a:custGeom>
              <a:avLst/>
              <a:gdLst/>
              <a:ahLst/>
              <a:cxnLst>
                <a:cxn ang="0">
                  <a:pos x="145" y="331"/>
                </a:cxn>
                <a:cxn ang="0">
                  <a:pos x="171" y="323"/>
                </a:cxn>
                <a:cxn ang="0">
                  <a:pos x="194" y="309"/>
                </a:cxn>
                <a:cxn ang="0">
                  <a:pos x="216" y="293"/>
                </a:cxn>
                <a:cxn ang="0">
                  <a:pos x="234" y="269"/>
                </a:cxn>
                <a:cxn ang="0">
                  <a:pos x="248" y="243"/>
                </a:cxn>
                <a:cxn ang="0">
                  <a:pos x="259" y="212"/>
                </a:cxn>
                <a:cxn ang="0">
                  <a:pos x="265" y="182"/>
                </a:cxn>
                <a:cxn ang="0">
                  <a:pos x="265" y="157"/>
                </a:cxn>
                <a:cxn ang="0">
                  <a:pos x="264" y="138"/>
                </a:cxn>
                <a:cxn ang="0">
                  <a:pos x="259" y="114"/>
                </a:cxn>
                <a:cxn ang="0">
                  <a:pos x="248" y="84"/>
                </a:cxn>
                <a:cxn ang="0">
                  <a:pos x="234" y="58"/>
                </a:cxn>
                <a:cxn ang="0">
                  <a:pos x="216" y="35"/>
                </a:cxn>
                <a:cxn ang="0">
                  <a:pos x="194" y="17"/>
                </a:cxn>
                <a:cxn ang="0">
                  <a:pos x="171" y="6"/>
                </a:cxn>
                <a:cxn ang="0">
                  <a:pos x="145" y="0"/>
                </a:cxn>
                <a:cxn ang="0">
                  <a:pos x="119" y="0"/>
                </a:cxn>
                <a:cxn ang="0">
                  <a:pos x="91" y="6"/>
                </a:cxn>
                <a:cxn ang="0">
                  <a:pos x="66" y="17"/>
                </a:cxn>
                <a:cxn ang="0">
                  <a:pos x="46" y="35"/>
                </a:cxn>
                <a:cxn ang="0">
                  <a:pos x="29" y="58"/>
                </a:cxn>
                <a:cxn ang="0">
                  <a:pos x="14" y="84"/>
                </a:cxn>
                <a:cxn ang="0">
                  <a:pos x="5" y="114"/>
                </a:cxn>
                <a:cxn ang="0">
                  <a:pos x="0" y="138"/>
                </a:cxn>
                <a:cxn ang="0">
                  <a:pos x="0" y="157"/>
                </a:cxn>
                <a:cxn ang="0">
                  <a:pos x="0" y="182"/>
                </a:cxn>
                <a:cxn ang="0">
                  <a:pos x="5" y="212"/>
                </a:cxn>
                <a:cxn ang="0">
                  <a:pos x="14" y="243"/>
                </a:cxn>
                <a:cxn ang="0">
                  <a:pos x="29" y="269"/>
                </a:cxn>
                <a:cxn ang="0">
                  <a:pos x="46" y="293"/>
                </a:cxn>
                <a:cxn ang="0">
                  <a:pos x="66" y="309"/>
                </a:cxn>
                <a:cxn ang="0">
                  <a:pos x="91" y="323"/>
                </a:cxn>
                <a:cxn ang="0">
                  <a:pos x="119" y="331"/>
                </a:cxn>
                <a:cxn ang="0">
                  <a:pos x="133" y="333"/>
                </a:cxn>
              </a:cxnLst>
              <a:rect l="0" t="0" r="r" b="b"/>
              <a:pathLst>
                <a:path w="267" h="333">
                  <a:moveTo>
                    <a:pt x="133" y="333"/>
                  </a:moveTo>
                  <a:lnTo>
                    <a:pt x="145" y="331"/>
                  </a:lnTo>
                  <a:lnTo>
                    <a:pt x="159" y="328"/>
                  </a:lnTo>
                  <a:lnTo>
                    <a:pt x="171" y="323"/>
                  </a:lnTo>
                  <a:lnTo>
                    <a:pt x="184" y="319"/>
                  </a:lnTo>
                  <a:lnTo>
                    <a:pt x="194" y="309"/>
                  </a:lnTo>
                  <a:lnTo>
                    <a:pt x="205" y="302"/>
                  </a:lnTo>
                  <a:lnTo>
                    <a:pt x="216" y="293"/>
                  </a:lnTo>
                  <a:lnTo>
                    <a:pt x="227" y="283"/>
                  </a:lnTo>
                  <a:lnTo>
                    <a:pt x="234" y="269"/>
                  </a:lnTo>
                  <a:lnTo>
                    <a:pt x="242" y="257"/>
                  </a:lnTo>
                  <a:lnTo>
                    <a:pt x="248" y="243"/>
                  </a:lnTo>
                  <a:lnTo>
                    <a:pt x="256" y="229"/>
                  </a:lnTo>
                  <a:lnTo>
                    <a:pt x="259" y="212"/>
                  </a:lnTo>
                  <a:lnTo>
                    <a:pt x="264" y="197"/>
                  </a:lnTo>
                  <a:lnTo>
                    <a:pt x="265" y="182"/>
                  </a:lnTo>
                  <a:lnTo>
                    <a:pt x="267" y="166"/>
                  </a:lnTo>
                  <a:lnTo>
                    <a:pt x="265" y="157"/>
                  </a:lnTo>
                  <a:lnTo>
                    <a:pt x="265" y="148"/>
                  </a:lnTo>
                  <a:lnTo>
                    <a:pt x="264" y="138"/>
                  </a:lnTo>
                  <a:lnTo>
                    <a:pt x="264" y="131"/>
                  </a:lnTo>
                  <a:lnTo>
                    <a:pt x="259" y="114"/>
                  </a:lnTo>
                  <a:lnTo>
                    <a:pt x="256" y="100"/>
                  </a:lnTo>
                  <a:lnTo>
                    <a:pt x="248" y="84"/>
                  </a:lnTo>
                  <a:lnTo>
                    <a:pt x="242" y="71"/>
                  </a:lnTo>
                  <a:lnTo>
                    <a:pt x="234" y="58"/>
                  </a:lnTo>
                  <a:lnTo>
                    <a:pt x="227" y="47"/>
                  </a:lnTo>
                  <a:lnTo>
                    <a:pt x="216" y="35"/>
                  </a:lnTo>
                  <a:lnTo>
                    <a:pt x="205" y="26"/>
                  </a:lnTo>
                  <a:lnTo>
                    <a:pt x="194" y="17"/>
                  </a:lnTo>
                  <a:lnTo>
                    <a:pt x="184" y="12"/>
                  </a:lnTo>
                  <a:lnTo>
                    <a:pt x="171" y="6"/>
                  </a:lnTo>
                  <a:lnTo>
                    <a:pt x="159" y="3"/>
                  </a:lnTo>
                  <a:lnTo>
                    <a:pt x="145" y="0"/>
                  </a:lnTo>
                  <a:lnTo>
                    <a:pt x="133" y="0"/>
                  </a:lnTo>
                  <a:lnTo>
                    <a:pt x="119" y="0"/>
                  </a:lnTo>
                  <a:lnTo>
                    <a:pt x="105" y="3"/>
                  </a:lnTo>
                  <a:lnTo>
                    <a:pt x="91" y="6"/>
                  </a:lnTo>
                  <a:lnTo>
                    <a:pt x="80" y="12"/>
                  </a:lnTo>
                  <a:lnTo>
                    <a:pt x="66" y="17"/>
                  </a:lnTo>
                  <a:lnTo>
                    <a:pt x="57" y="26"/>
                  </a:lnTo>
                  <a:lnTo>
                    <a:pt x="46" y="35"/>
                  </a:lnTo>
                  <a:lnTo>
                    <a:pt x="39" y="47"/>
                  </a:lnTo>
                  <a:lnTo>
                    <a:pt x="29" y="58"/>
                  </a:lnTo>
                  <a:lnTo>
                    <a:pt x="22" y="71"/>
                  </a:lnTo>
                  <a:lnTo>
                    <a:pt x="14" y="84"/>
                  </a:lnTo>
                  <a:lnTo>
                    <a:pt x="9" y="100"/>
                  </a:lnTo>
                  <a:lnTo>
                    <a:pt x="5" y="114"/>
                  </a:lnTo>
                  <a:lnTo>
                    <a:pt x="2" y="131"/>
                  </a:lnTo>
                  <a:lnTo>
                    <a:pt x="0" y="138"/>
                  </a:lnTo>
                  <a:lnTo>
                    <a:pt x="0" y="148"/>
                  </a:lnTo>
                  <a:lnTo>
                    <a:pt x="0" y="157"/>
                  </a:lnTo>
                  <a:lnTo>
                    <a:pt x="0" y="166"/>
                  </a:lnTo>
                  <a:lnTo>
                    <a:pt x="0" y="182"/>
                  </a:lnTo>
                  <a:lnTo>
                    <a:pt x="2" y="197"/>
                  </a:lnTo>
                  <a:lnTo>
                    <a:pt x="5" y="212"/>
                  </a:lnTo>
                  <a:lnTo>
                    <a:pt x="9" y="229"/>
                  </a:lnTo>
                  <a:lnTo>
                    <a:pt x="14" y="243"/>
                  </a:lnTo>
                  <a:lnTo>
                    <a:pt x="22" y="257"/>
                  </a:lnTo>
                  <a:lnTo>
                    <a:pt x="29" y="269"/>
                  </a:lnTo>
                  <a:lnTo>
                    <a:pt x="39" y="283"/>
                  </a:lnTo>
                  <a:lnTo>
                    <a:pt x="46" y="293"/>
                  </a:lnTo>
                  <a:lnTo>
                    <a:pt x="57" y="302"/>
                  </a:lnTo>
                  <a:lnTo>
                    <a:pt x="66" y="309"/>
                  </a:lnTo>
                  <a:lnTo>
                    <a:pt x="80" y="319"/>
                  </a:lnTo>
                  <a:lnTo>
                    <a:pt x="91" y="323"/>
                  </a:lnTo>
                  <a:lnTo>
                    <a:pt x="105" y="328"/>
                  </a:lnTo>
                  <a:lnTo>
                    <a:pt x="119" y="331"/>
                  </a:lnTo>
                  <a:lnTo>
                    <a:pt x="133" y="333"/>
                  </a:lnTo>
                  <a:lnTo>
                    <a:pt x="133" y="333"/>
                  </a:lnTo>
                  <a:close/>
                </a:path>
              </a:pathLst>
            </a:custGeom>
            <a:solidFill>
              <a:srgbClr val="FFE3D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39953" name="Freeform 17"/>
            <p:cNvSpPr>
              <a:spLocks/>
            </p:cNvSpPr>
            <p:nvPr/>
          </p:nvSpPr>
          <p:spPr bwMode="auto">
            <a:xfrm>
              <a:off x="3782" y="626"/>
              <a:ext cx="1581" cy="1003"/>
            </a:xfrm>
            <a:custGeom>
              <a:avLst/>
              <a:gdLst/>
              <a:ahLst/>
              <a:cxnLst>
                <a:cxn ang="0">
                  <a:pos x="28" y="799"/>
                </a:cxn>
                <a:cxn ang="0">
                  <a:pos x="85" y="671"/>
                </a:cxn>
                <a:cxn ang="0">
                  <a:pos x="185" y="523"/>
                </a:cxn>
                <a:cxn ang="0">
                  <a:pos x="325" y="370"/>
                </a:cxn>
                <a:cxn ang="0">
                  <a:pos x="518" y="225"/>
                </a:cxn>
                <a:cxn ang="0">
                  <a:pos x="760" y="105"/>
                </a:cxn>
                <a:cxn ang="0">
                  <a:pos x="1067" y="28"/>
                </a:cxn>
                <a:cxn ang="0">
                  <a:pos x="1434" y="0"/>
                </a:cxn>
                <a:cxn ang="0">
                  <a:pos x="1873" y="48"/>
                </a:cxn>
                <a:cxn ang="0">
                  <a:pos x="2032" y="109"/>
                </a:cxn>
                <a:cxn ang="0">
                  <a:pos x="2075" y="159"/>
                </a:cxn>
                <a:cxn ang="0">
                  <a:pos x="2147" y="190"/>
                </a:cxn>
                <a:cxn ang="0">
                  <a:pos x="2215" y="176"/>
                </a:cxn>
                <a:cxn ang="0">
                  <a:pos x="2291" y="237"/>
                </a:cxn>
                <a:cxn ang="0">
                  <a:pos x="2368" y="262"/>
                </a:cxn>
                <a:cxn ang="0">
                  <a:pos x="2434" y="244"/>
                </a:cxn>
                <a:cxn ang="0">
                  <a:pos x="2497" y="262"/>
                </a:cxn>
                <a:cxn ang="0">
                  <a:pos x="2571" y="296"/>
                </a:cxn>
                <a:cxn ang="0">
                  <a:pos x="2657" y="352"/>
                </a:cxn>
                <a:cxn ang="0">
                  <a:pos x="2750" y="419"/>
                </a:cxn>
                <a:cxn ang="0">
                  <a:pos x="2842" y="504"/>
                </a:cxn>
                <a:cxn ang="0">
                  <a:pos x="2930" y="604"/>
                </a:cxn>
                <a:cxn ang="0">
                  <a:pos x="3007" y="718"/>
                </a:cxn>
                <a:cxn ang="0">
                  <a:pos x="3069" y="843"/>
                </a:cxn>
                <a:cxn ang="0">
                  <a:pos x="3111" y="968"/>
                </a:cxn>
                <a:cxn ang="0">
                  <a:pos x="3140" y="1078"/>
                </a:cxn>
                <a:cxn ang="0">
                  <a:pos x="3158" y="1175"/>
                </a:cxn>
                <a:cxn ang="0">
                  <a:pos x="3163" y="1256"/>
                </a:cxn>
                <a:cxn ang="0">
                  <a:pos x="3158" y="1330"/>
                </a:cxn>
                <a:cxn ang="0">
                  <a:pos x="3141" y="1400"/>
                </a:cxn>
                <a:cxn ang="0">
                  <a:pos x="3081" y="1500"/>
                </a:cxn>
                <a:cxn ang="0">
                  <a:pos x="3007" y="1562"/>
                </a:cxn>
                <a:cxn ang="0">
                  <a:pos x="2929" y="1585"/>
                </a:cxn>
                <a:cxn ang="0">
                  <a:pos x="2824" y="1596"/>
                </a:cxn>
                <a:cxn ang="0">
                  <a:pos x="2699" y="1599"/>
                </a:cxn>
                <a:cxn ang="0">
                  <a:pos x="2559" y="1594"/>
                </a:cxn>
                <a:cxn ang="0">
                  <a:pos x="2415" y="1585"/>
                </a:cxn>
                <a:cxn ang="0">
                  <a:pos x="2272" y="1577"/>
                </a:cxn>
                <a:cxn ang="0">
                  <a:pos x="2139" y="1573"/>
                </a:cxn>
                <a:cxn ang="0">
                  <a:pos x="2019" y="1574"/>
                </a:cxn>
                <a:cxn ang="0">
                  <a:pos x="1924" y="1585"/>
                </a:cxn>
                <a:cxn ang="0">
                  <a:pos x="1828" y="1622"/>
                </a:cxn>
                <a:cxn ang="0">
                  <a:pos x="1731" y="1684"/>
                </a:cxn>
                <a:cxn ang="0">
                  <a:pos x="1623" y="1756"/>
                </a:cxn>
                <a:cxn ang="0">
                  <a:pos x="1512" y="1836"/>
                </a:cxn>
                <a:cxn ang="0">
                  <a:pos x="1390" y="1909"/>
                </a:cxn>
                <a:cxn ang="0">
                  <a:pos x="1262" y="1967"/>
                </a:cxn>
                <a:cxn ang="0">
                  <a:pos x="1122" y="2001"/>
                </a:cxn>
                <a:cxn ang="0">
                  <a:pos x="974" y="2003"/>
                </a:cxn>
                <a:cxn ang="0">
                  <a:pos x="814" y="1961"/>
                </a:cxn>
                <a:cxn ang="0">
                  <a:pos x="655" y="1882"/>
                </a:cxn>
                <a:cxn ang="0">
                  <a:pos x="506" y="1776"/>
                </a:cxn>
                <a:cxn ang="0">
                  <a:pos x="372" y="1653"/>
                </a:cxn>
                <a:cxn ang="0">
                  <a:pos x="254" y="1515"/>
                </a:cxn>
                <a:cxn ang="0">
                  <a:pos x="157" y="1375"/>
                </a:cxn>
                <a:cxn ang="0">
                  <a:pos x="80" y="1232"/>
                </a:cxn>
                <a:cxn ang="0">
                  <a:pos x="28" y="1099"/>
                </a:cxn>
                <a:cxn ang="0">
                  <a:pos x="2" y="979"/>
                </a:cxn>
                <a:cxn ang="0">
                  <a:pos x="6" y="882"/>
                </a:cxn>
              </a:cxnLst>
              <a:rect l="0" t="0" r="r" b="b"/>
              <a:pathLst>
                <a:path w="3163" h="2007">
                  <a:moveTo>
                    <a:pt x="6" y="882"/>
                  </a:moveTo>
                  <a:lnTo>
                    <a:pt x="6" y="870"/>
                  </a:lnTo>
                  <a:lnTo>
                    <a:pt x="9" y="857"/>
                  </a:lnTo>
                  <a:lnTo>
                    <a:pt x="14" y="843"/>
                  </a:lnTo>
                  <a:lnTo>
                    <a:pt x="19" y="829"/>
                  </a:lnTo>
                  <a:lnTo>
                    <a:pt x="23" y="814"/>
                  </a:lnTo>
                  <a:lnTo>
                    <a:pt x="28" y="799"/>
                  </a:lnTo>
                  <a:lnTo>
                    <a:pt x="34" y="782"/>
                  </a:lnTo>
                  <a:lnTo>
                    <a:pt x="42" y="766"/>
                  </a:lnTo>
                  <a:lnTo>
                    <a:pt x="48" y="748"/>
                  </a:lnTo>
                  <a:lnTo>
                    <a:pt x="57" y="729"/>
                  </a:lnTo>
                  <a:lnTo>
                    <a:pt x="66" y="709"/>
                  </a:lnTo>
                  <a:lnTo>
                    <a:pt x="76" y="691"/>
                  </a:lnTo>
                  <a:lnTo>
                    <a:pt x="85" y="671"/>
                  </a:lnTo>
                  <a:lnTo>
                    <a:pt x="97" y="651"/>
                  </a:lnTo>
                  <a:lnTo>
                    <a:pt x="111" y="631"/>
                  </a:lnTo>
                  <a:lnTo>
                    <a:pt x="125" y="611"/>
                  </a:lnTo>
                  <a:lnTo>
                    <a:pt x="137" y="587"/>
                  </a:lnTo>
                  <a:lnTo>
                    <a:pt x="153" y="566"/>
                  </a:lnTo>
                  <a:lnTo>
                    <a:pt x="167" y="544"/>
                  </a:lnTo>
                  <a:lnTo>
                    <a:pt x="185" y="523"/>
                  </a:lnTo>
                  <a:lnTo>
                    <a:pt x="200" y="501"/>
                  </a:lnTo>
                  <a:lnTo>
                    <a:pt x="220" y="479"/>
                  </a:lnTo>
                  <a:lnTo>
                    <a:pt x="239" y="458"/>
                  </a:lnTo>
                  <a:lnTo>
                    <a:pt x="261" y="436"/>
                  </a:lnTo>
                  <a:lnTo>
                    <a:pt x="281" y="413"/>
                  </a:lnTo>
                  <a:lnTo>
                    <a:pt x="304" y="392"/>
                  </a:lnTo>
                  <a:lnTo>
                    <a:pt x="325" y="370"/>
                  </a:lnTo>
                  <a:lnTo>
                    <a:pt x="352" y="348"/>
                  </a:lnTo>
                  <a:lnTo>
                    <a:pt x="375" y="327"/>
                  </a:lnTo>
                  <a:lnTo>
                    <a:pt x="402" y="307"/>
                  </a:lnTo>
                  <a:lnTo>
                    <a:pt x="430" y="285"/>
                  </a:lnTo>
                  <a:lnTo>
                    <a:pt x="459" y="267"/>
                  </a:lnTo>
                  <a:lnTo>
                    <a:pt x="487" y="245"/>
                  </a:lnTo>
                  <a:lnTo>
                    <a:pt x="518" y="225"/>
                  </a:lnTo>
                  <a:lnTo>
                    <a:pt x="549" y="207"/>
                  </a:lnTo>
                  <a:lnTo>
                    <a:pt x="583" y="190"/>
                  </a:lnTo>
                  <a:lnTo>
                    <a:pt x="615" y="171"/>
                  </a:lnTo>
                  <a:lnTo>
                    <a:pt x="651" y="153"/>
                  </a:lnTo>
                  <a:lnTo>
                    <a:pt x="686" y="136"/>
                  </a:lnTo>
                  <a:lnTo>
                    <a:pt x="725" y="122"/>
                  </a:lnTo>
                  <a:lnTo>
                    <a:pt x="760" y="105"/>
                  </a:lnTo>
                  <a:lnTo>
                    <a:pt x="802" y="91"/>
                  </a:lnTo>
                  <a:lnTo>
                    <a:pt x="842" y="77"/>
                  </a:lnTo>
                  <a:lnTo>
                    <a:pt x="885" y="66"/>
                  </a:lnTo>
                  <a:lnTo>
                    <a:pt x="926" y="54"/>
                  </a:lnTo>
                  <a:lnTo>
                    <a:pt x="973" y="45"/>
                  </a:lnTo>
                  <a:lnTo>
                    <a:pt x="1017" y="34"/>
                  </a:lnTo>
                  <a:lnTo>
                    <a:pt x="1067" y="28"/>
                  </a:lnTo>
                  <a:lnTo>
                    <a:pt x="1113" y="19"/>
                  </a:lnTo>
                  <a:lnTo>
                    <a:pt x="1164" y="14"/>
                  </a:lnTo>
                  <a:lnTo>
                    <a:pt x="1215" y="8"/>
                  </a:lnTo>
                  <a:lnTo>
                    <a:pt x="1269" y="5"/>
                  </a:lnTo>
                  <a:lnTo>
                    <a:pt x="1321" y="0"/>
                  </a:lnTo>
                  <a:lnTo>
                    <a:pt x="1378" y="0"/>
                  </a:lnTo>
                  <a:lnTo>
                    <a:pt x="1434" y="0"/>
                  </a:lnTo>
                  <a:lnTo>
                    <a:pt x="1494" y="5"/>
                  </a:lnTo>
                  <a:lnTo>
                    <a:pt x="1552" y="6"/>
                  </a:lnTo>
                  <a:lnTo>
                    <a:pt x="1614" y="11"/>
                  </a:lnTo>
                  <a:lnTo>
                    <a:pt x="1676" y="17"/>
                  </a:lnTo>
                  <a:lnTo>
                    <a:pt x="1740" y="26"/>
                  </a:lnTo>
                  <a:lnTo>
                    <a:pt x="1805" y="35"/>
                  </a:lnTo>
                  <a:lnTo>
                    <a:pt x="1873" y="48"/>
                  </a:lnTo>
                  <a:lnTo>
                    <a:pt x="1941" y="60"/>
                  </a:lnTo>
                  <a:lnTo>
                    <a:pt x="2013" y="77"/>
                  </a:lnTo>
                  <a:lnTo>
                    <a:pt x="2013" y="77"/>
                  </a:lnTo>
                  <a:lnTo>
                    <a:pt x="2016" y="83"/>
                  </a:lnTo>
                  <a:lnTo>
                    <a:pt x="2019" y="89"/>
                  </a:lnTo>
                  <a:lnTo>
                    <a:pt x="2025" y="100"/>
                  </a:lnTo>
                  <a:lnTo>
                    <a:pt x="2032" y="109"/>
                  </a:lnTo>
                  <a:lnTo>
                    <a:pt x="2041" y="122"/>
                  </a:lnTo>
                  <a:lnTo>
                    <a:pt x="2045" y="128"/>
                  </a:lnTo>
                  <a:lnTo>
                    <a:pt x="2050" y="134"/>
                  </a:lnTo>
                  <a:lnTo>
                    <a:pt x="2056" y="140"/>
                  </a:lnTo>
                  <a:lnTo>
                    <a:pt x="2064" y="148"/>
                  </a:lnTo>
                  <a:lnTo>
                    <a:pt x="2069" y="153"/>
                  </a:lnTo>
                  <a:lnTo>
                    <a:pt x="2075" y="159"/>
                  </a:lnTo>
                  <a:lnTo>
                    <a:pt x="2081" y="163"/>
                  </a:lnTo>
                  <a:lnTo>
                    <a:pt x="2090" y="170"/>
                  </a:lnTo>
                  <a:lnTo>
                    <a:pt x="2104" y="179"/>
                  </a:lnTo>
                  <a:lnTo>
                    <a:pt x="2121" y="187"/>
                  </a:lnTo>
                  <a:lnTo>
                    <a:pt x="2129" y="188"/>
                  </a:lnTo>
                  <a:lnTo>
                    <a:pt x="2138" y="190"/>
                  </a:lnTo>
                  <a:lnTo>
                    <a:pt x="2147" y="190"/>
                  </a:lnTo>
                  <a:lnTo>
                    <a:pt x="2156" y="190"/>
                  </a:lnTo>
                  <a:lnTo>
                    <a:pt x="2166" y="187"/>
                  </a:lnTo>
                  <a:lnTo>
                    <a:pt x="2176" y="185"/>
                  </a:lnTo>
                  <a:lnTo>
                    <a:pt x="2186" y="182"/>
                  </a:lnTo>
                  <a:lnTo>
                    <a:pt x="2198" y="179"/>
                  </a:lnTo>
                  <a:lnTo>
                    <a:pt x="2207" y="174"/>
                  </a:lnTo>
                  <a:lnTo>
                    <a:pt x="2215" y="176"/>
                  </a:lnTo>
                  <a:lnTo>
                    <a:pt x="2224" y="179"/>
                  </a:lnTo>
                  <a:lnTo>
                    <a:pt x="2234" y="187"/>
                  </a:lnTo>
                  <a:lnTo>
                    <a:pt x="2244" y="194"/>
                  </a:lnTo>
                  <a:lnTo>
                    <a:pt x="2254" y="205"/>
                  </a:lnTo>
                  <a:lnTo>
                    <a:pt x="2266" y="216"/>
                  </a:lnTo>
                  <a:lnTo>
                    <a:pt x="2278" y="228"/>
                  </a:lnTo>
                  <a:lnTo>
                    <a:pt x="2291" y="237"/>
                  </a:lnTo>
                  <a:lnTo>
                    <a:pt x="2304" y="247"/>
                  </a:lnTo>
                  <a:lnTo>
                    <a:pt x="2318" y="254"/>
                  </a:lnTo>
                  <a:lnTo>
                    <a:pt x="2334" y="262"/>
                  </a:lnTo>
                  <a:lnTo>
                    <a:pt x="2341" y="262"/>
                  </a:lnTo>
                  <a:lnTo>
                    <a:pt x="2349" y="264"/>
                  </a:lnTo>
                  <a:lnTo>
                    <a:pt x="2358" y="262"/>
                  </a:lnTo>
                  <a:lnTo>
                    <a:pt x="2368" y="262"/>
                  </a:lnTo>
                  <a:lnTo>
                    <a:pt x="2377" y="259"/>
                  </a:lnTo>
                  <a:lnTo>
                    <a:pt x="2386" y="257"/>
                  </a:lnTo>
                  <a:lnTo>
                    <a:pt x="2397" y="253"/>
                  </a:lnTo>
                  <a:lnTo>
                    <a:pt x="2408" y="250"/>
                  </a:lnTo>
                  <a:lnTo>
                    <a:pt x="2414" y="245"/>
                  </a:lnTo>
                  <a:lnTo>
                    <a:pt x="2423" y="244"/>
                  </a:lnTo>
                  <a:lnTo>
                    <a:pt x="2434" y="244"/>
                  </a:lnTo>
                  <a:lnTo>
                    <a:pt x="2448" y="247"/>
                  </a:lnTo>
                  <a:lnTo>
                    <a:pt x="2454" y="247"/>
                  </a:lnTo>
                  <a:lnTo>
                    <a:pt x="2462" y="250"/>
                  </a:lnTo>
                  <a:lnTo>
                    <a:pt x="2471" y="251"/>
                  </a:lnTo>
                  <a:lnTo>
                    <a:pt x="2480" y="254"/>
                  </a:lnTo>
                  <a:lnTo>
                    <a:pt x="2488" y="257"/>
                  </a:lnTo>
                  <a:lnTo>
                    <a:pt x="2497" y="262"/>
                  </a:lnTo>
                  <a:lnTo>
                    <a:pt x="2508" y="267"/>
                  </a:lnTo>
                  <a:lnTo>
                    <a:pt x="2519" y="271"/>
                  </a:lnTo>
                  <a:lnTo>
                    <a:pt x="2528" y="276"/>
                  </a:lnTo>
                  <a:lnTo>
                    <a:pt x="2537" y="281"/>
                  </a:lnTo>
                  <a:lnTo>
                    <a:pt x="2548" y="285"/>
                  </a:lnTo>
                  <a:lnTo>
                    <a:pt x="2560" y="291"/>
                  </a:lnTo>
                  <a:lnTo>
                    <a:pt x="2571" y="296"/>
                  </a:lnTo>
                  <a:lnTo>
                    <a:pt x="2583" y="304"/>
                  </a:lnTo>
                  <a:lnTo>
                    <a:pt x="2594" y="310"/>
                  </a:lnTo>
                  <a:lnTo>
                    <a:pt x="2608" y="319"/>
                  </a:lnTo>
                  <a:lnTo>
                    <a:pt x="2619" y="325"/>
                  </a:lnTo>
                  <a:lnTo>
                    <a:pt x="2631" y="333"/>
                  </a:lnTo>
                  <a:lnTo>
                    <a:pt x="2644" y="342"/>
                  </a:lnTo>
                  <a:lnTo>
                    <a:pt x="2657" y="352"/>
                  </a:lnTo>
                  <a:lnTo>
                    <a:pt x="2670" y="359"/>
                  </a:lnTo>
                  <a:lnTo>
                    <a:pt x="2684" y="368"/>
                  </a:lnTo>
                  <a:lnTo>
                    <a:pt x="2697" y="379"/>
                  </a:lnTo>
                  <a:lnTo>
                    <a:pt x="2711" y="390"/>
                  </a:lnTo>
                  <a:lnTo>
                    <a:pt x="2724" y="399"/>
                  </a:lnTo>
                  <a:lnTo>
                    <a:pt x="2738" y="409"/>
                  </a:lnTo>
                  <a:lnTo>
                    <a:pt x="2750" y="419"/>
                  </a:lnTo>
                  <a:lnTo>
                    <a:pt x="2764" y="432"/>
                  </a:lnTo>
                  <a:lnTo>
                    <a:pt x="2776" y="442"/>
                  </a:lnTo>
                  <a:lnTo>
                    <a:pt x="2790" y="455"/>
                  </a:lnTo>
                  <a:lnTo>
                    <a:pt x="2804" y="467"/>
                  </a:lnTo>
                  <a:lnTo>
                    <a:pt x="2818" y="481"/>
                  </a:lnTo>
                  <a:lnTo>
                    <a:pt x="2830" y="492"/>
                  </a:lnTo>
                  <a:lnTo>
                    <a:pt x="2842" y="504"/>
                  </a:lnTo>
                  <a:lnTo>
                    <a:pt x="2855" y="518"/>
                  </a:lnTo>
                  <a:lnTo>
                    <a:pt x="2869" y="532"/>
                  </a:lnTo>
                  <a:lnTo>
                    <a:pt x="2881" y="546"/>
                  </a:lnTo>
                  <a:lnTo>
                    <a:pt x="2893" y="560"/>
                  </a:lnTo>
                  <a:lnTo>
                    <a:pt x="2906" y="575"/>
                  </a:lnTo>
                  <a:lnTo>
                    <a:pt x="2919" y="590"/>
                  </a:lnTo>
                  <a:lnTo>
                    <a:pt x="2930" y="604"/>
                  </a:lnTo>
                  <a:lnTo>
                    <a:pt x="2943" y="620"/>
                  </a:lnTo>
                  <a:lnTo>
                    <a:pt x="2953" y="635"/>
                  </a:lnTo>
                  <a:lnTo>
                    <a:pt x="2966" y="652"/>
                  </a:lnTo>
                  <a:lnTo>
                    <a:pt x="2975" y="666"/>
                  </a:lnTo>
                  <a:lnTo>
                    <a:pt x="2986" y="683"/>
                  </a:lnTo>
                  <a:lnTo>
                    <a:pt x="2996" y="700"/>
                  </a:lnTo>
                  <a:lnTo>
                    <a:pt x="3007" y="718"/>
                  </a:lnTo>
                  <a:lnTo>
                    <a:pt x="3017" y="734"/>
                  </a:lnTo>
                  <a:lnTo>
                    <a:pt x="3026" y="751"/>
                  </a:lnTo>
                  <a:lnTo>
                    <a:pt x="3035" y="769"/>
                  </a:lnTo>
                  <a:lnTo>
                    <a:pt x="3044" y="788"/>
                  </a:lnTo>
                  <a:lnTo>
                    <a:pt x="3052" y="806"/>
                  </a:lnTo>
                  <a:lnTo>
                    <a:pt x="3061" y="825"/>
                  </a:lnTo>
                  <a:lnTo>
                    <a:pt x="3069" y="843"/>
                  </a:lnTo>
                  <a:lnTo>
                    <a:pt x="3077" y="863"/>
                  </a:lnTo>
                  <a:lnTo>
                    <a:pt x="3081" y="880"/>
                  </a:lnTo>
                  <a:lnTo>
                    <a:pt x="3087" y="899"/>
                  </a:lnTo>
                  <a:lnTo>
                    <a:pt x="3094" y="916"/>
                  </a:lnTo>
                  <a:lnTo>
                    <a:pt x="3100" y="934"/>
                  </a:lnTo>
                  <a:lnTo>
                    <a:pt x="3104" y="951"/>
                  </a:lnTo>
                  <a:lnTo>
                    <a:pt x="3111" y="968"/>
                  </a:lnTo>
                  <a:lnTo>
                    <a:pt x="3115" y="985"/>
                  </a:lnTo>
                  <a:lnTo>
                    <a:pt x="3121" y="1002"/>
                  </a:lnTo>
                  <a:lnTo>
                    <a:pt x="3124" y="1018"/>
                  </a:lnTo>
                  <a:lnTo>
                    <a:pt x="3129" y="1033"/>
                  </a:lnTo>
                  <a:lnTo>
                    <a:pt x="3132" y="1048"/>
                  </a:lnTo>
                  <a:lnTo>
                    <a:pt x="3137" y="1064"/>
                  </a:lnTo>
                  <a:lnTo>
                    <a:pt x="3140" y="1078"/>
                  </a:lnTo>
                  <a:lnTo>
                    <a:pt x="3143" y="1093"/>
                  </a:lnTo>
                  <a:lnTo>
                    <a:pt x="3146" y="1107"/>
                  </a:lnTo>
                  <a:lnTo>
                    <a:pt x="3151" y="1122"/>
                  </a:lnTo>
                  <a:lnTo>
                    <a:pt x="3152" y="1135"/>
                  </a:lnTo>
                  <a:lnTo>
                    <a:pt x="3154" y="1149"/>
                  </a:lnTo>
                  <a:lnTo>
                    <a:pt x="3155" y="1161"/>
                  </a:lnTo>
                  <a:lnTo>
                    <a:pt x="3158" y="1175"/>
                  </a:lnTo>
                  <a:lnTo>
                    <a:pt x="3158" y="1187"/>
                  </a:lnTo>
                  <a:lnTo>
                    <a:pt x="3160" y="1199"/>
                  </a:lnTo>
                  <a:lnTo>
                    <a:pt x="3161" y="1212"/>
                  </a:lnTo>
                  <a:lnTo>
                    <a:pt x="3163" y="1224"/>
                  </a:lnTo>
                  <a:lnTo>
                    <a:pt x="3163" y="1235"/>
                  </a:lnTo>
                  <a:lnTo>
                    <a:pt x="3163" y="1246"/>
                  </a:lnTo>
                  <a:lnTo>
                    <a:pt x="3163" y="1256"/>
                  </a:lnTo>
                  <a:lnTo>
                    <a:pt x="3163" y="1269"/>
                  </a:lnTo>
                  <a:lnTo>
                    <a:pt x="3163" y="1278"/>
                  </a:lnTo>
                  <a:lnTo>
                    <a:pt x="3163" y="1290"/>
                  </a:lnTo>
                  <a:lnTo>
                    <a:pt x="3163" y="1300"/>
                  </a:lnTo>
                  <a:lnTo>
                    <a:pt x="3163" y="1312"/>
                  </a:lnTo>
                  <a:lnTo>
                    <a:pt x="3160" y="1321"/>
                  </a:lnTo>
                  <a:lnTo>
                    <a:pt x="3158" y="1330"/>
                  </a:lnTo>
                  <a:lnTo>
                    <a:pt x="3157" y="1340"/>
                  </a:lnTo>
                  <a:lnTo>
                    <a:pt x="3155" y="1349"/>
                  </a:lnTo>
                  <a:lnTo>
                    <a:pt x="3152" y="1357"/>
                  </a:lnTo>
                  <a:lnTo>
                    <a:pt x="3151" y="1366"/>
                  </a:lnTo>
                  <a:lnTo>
                    <a:pt x="3149" y="1375"/>
                  </a:lnTo>
                  <a:lnTo>
                    <a:pt x="3148" y="1384"/>
                  </a:lnTo>
                  <a:lnTo>
                    <a:pt x="3141" y="1400"/>
                  </a:lnTo>
                  <a:lnTo>
                    <a:pt x="3135" y="1417"/>
                  </a:lnTo>
                  <a:lnTo>
                    <a:pt x="3128" y="1432"/>
                  </a:lnTo>
                  <a:lnTo>
                    <a:pt x="3121" y="1448"/>
                  </a:lnTo>
                  <a:lnTo>
                    <a:pt x="3111" y="1460"/>
                  </a:lnTo>
                  <a:lnTo>
                    <a:pt x="3101" y="1474"/>
                  </a:lnTo>
                  <a:lnTo>
                    <a:pt x="3091" y="1486"/>
                  </a:lnTo>
                  <a:lnTo>
                    <a:pt x="3081" y="1500"/>
                  </a:lnTo>
                  <a:lnTo>
                    <a:pt x="3069" y="1511"/>
                  </a:lnTo>
                  <a:lnTo>
                    <a:pt x="3058" y="1523"/>
                  </a:lnTo>
                  <a:lnTo>
                    <a:pt x="3046" y="1536"/>
                  </a:lnTo>
                  <a:lnTo>
                    <a:pt x="3033" y="1548"/>
                  </a:lnTo>
                  <a:lnTo>
                    <a:pt x="3024" y="1552"/>
                  </a:lnTo>
                  <a:lnTo>
                    <a:pt x="3017" y="1557"/>
                  </a:lnTo>
                  <a:lnTo>
                    <a:pt x="3007" y="1562"/>
                  </a:lnTo>
                  <a:lnTo>
                    <a:pt x="3000" y="1566"/>
                  </a:lnTo>
                  <a:lnTo>
                    <a:pt x="2989" y="1569"/>
                  </a:lnTo>
                  <a:lnTo>
                    <a:pt x="2978" y="1573"/>
                  </a:lnTo>
                  <a:lnTo>
                    <a:pt x="2966" y="1576"/>
                  </a:lnTo>
                  <a:lnTo>
                    <a:pt x="2955" y="1580"/>
                  </a:lnTo>
                  <a:lnTo>
                    <a:pt x="2941" y="1582"/>
                  </a:lnTo>
                  <a:lnTo>
                    <a:pt x="2929" y="1585"/>
                  </a:lnTo>
                  <a:lnTo>
                    <a:pt x="2915" y="1586"/>
                  </a:lnTo>
                  <a:lnTo>
                    <a:pt x="2901" y="1589"/>
                  </a:lnTo>
                  <a:lnTo>
                    <a:pt x="2886" y="1589"/>
                  </a:lnTo>
                  <a:lnTo>
                    <a:pt x="2872" y="1593"/>
                  </a:lnTo>
                  <a:lnTo>
                    <a:pt x="2856" y="1593"/>
                  </a:lnTo>
                  <a:lnTo>
                    <a:pt x="2841" y="1596"/>
                  </a:lnTo>
                  <a:lnTo>
                    <a:pt x="2824" y="1596"/>
                  </a:lnTo>
                  <a:lnTo>
                    <a:pt x="2807" y="1596"/>
                  </a:lnTo>
                  <a:lnTo>
                    <a:pt x="2788" y="1596"/>
                  </a:lnTo>
                  <a:lnTo>
                    <a:pt x="2771" y="1597"/>
                  </a:lnTo>
                  <a:lnTo>
                    <a:pt x="2753" y="1597"/>
                  </a:lnTo>
                  <a:lnTo>
                    <a:pt x="2734" y="1597"/>
                  </a:lnTo>
                  <a:lnTo>
                    <a:pt x="2716" y="1597"/>
                  </a:lnTo>
                  <a:lnTo>
                    <a:pt x="2699" y="1599"/>
                  </a:lnTo>
                  <a:lnTo>
                    <a:pt x="2679" y="1597"/>
                  </a:lnTo>
                  <a:lnTo>
                    <a:pt x="2659" y="1597"/>
                  </a:lnTo>
                  <a:lnTo>
                    <a:pt x="2639" y="1596"/>
                  </a:lnTo>
                  <a:lnTo>
                    <a:pt x="2620" y="1596"/>
                  </a:lnTo>
                  <a:lnTo>
                    <a:pt x="2599" y="1594"/>
                  </a:lnTo>
                  <a:lnTo>
                    <a:pt x="2580" y="1594"/>
                  </a:lnTo>
                  <a:lnTo>
                    <a:pt x="2559" y="1594"/>
                  </a:lnTo>
                  <a:lnTo>
                    <a:pt x="2540" y="1594"/>
                  </a:lnTo>
                  <a:lnTo>
                    <a:pt x="2519" y="1591"/>
                  </a:lnTo>
                  <a:lnTo>
                    <a:pt x="2499" y="1591"/>
                  </a:lnTo>
                  <a:lnTo>
                    <a:pt x="2477" y="1588"/>
                  </a:lnTo>
                  <a:lnTo>
                    <a:pt x="2457" y="1588"/>
                  </a:lnTo>
                  <a:lnTo>
                    <a:pt x="2435" y="1586"/>
                  </a:lnTo>
                  <a:lnTo>
                    <a:pt x="2415" y="1585"/>
                  </a:lnTo>
                  <a:lnTo>
                    <a:pt x="2394" y="1583"/>
                  </a:lnTo>
                  <a:lnTo>
                    <a:pt x="2375" y="1583"/>
                  </a:lnTo>
                  <a:lnTo>
                    <a:pt x="2354" y="1582"/>
                  </a:lnTo>
                  <a:lnTo>
                    <a:pt x="2334" y="1580"/>
                  </a:lnTo>
                  <a:lnTo>
                    <a:pt x="2312" y="1579"/>
                  </a:lnTo>
                  <a:lnTo>
                    <a:pt x="2292" y="1579"/>
                  </a:lnTo>
                  <a:lnTo>
                    <a:pt x="2272" y="1577"/>
                  </a:lnTo>
                  <a:lnTo>
                    <a:pt x="2252" y="1576"/>
                  </a:lnTo>
                  <a:lnTo>
                    <a:pt x="2234" y="1576"/>
                  </a:lnTo>
                  <a:lnTo>
                    <a:pt x="2215" y="1576"/>
                  </a:lnTo>
                  <a:lnTo>
                    <a:pt x="2195" y="1574"/>
                  </a:lnTo>
                  <a:lnTo>
                    <a:pt x="2176" y="1574"/>
                  </a:lnTo>
                  <a:lnTo>
                    <a:pt x="2158" y="1573"/>
                  </a:lnTo>
                  <a:lnTo>
                    <a:pt x="2139" y="1573"/>
                  </a:lnTo>
                  <a:lnTo>
                    <a:pt x="2121" y="1573"/>
                  </a:lnTo>
                  <a:lnTo>
                    <a:pt x="2102" y="1573"/>
                  </a:lnTo>
                  <a:lnTo>
                    <a:pt x="2086" y="1573"/>
                  </a:lnTo>
                  <a:lnTo>
                    <a:pt x="2070" y="1574"/>
                  </a:lnTo>
                  <a:lnTo>
                    <a:pt x="2052" y="1574"/>
                  </a:lnTo>
                  <a:lnTo>
                    <a:pt x="2036" y="1574"/>
                  </a:lnTo>
                  <a:lnTo>
                    <a:pt x="2019" y="1574"/>
                  </a:lnTo>
                  <a:lnTo>
                    <a:pt x="2005" y="1576"/>
                  </a:lnTo>
                  <a:lnTo>
                    <a:pt x="1992" y="1576"/>
                  </a:lnTo>
                  <a:lnTo>
                    <a:pt x="1978" y="1577"/>
                  </a:lnTo>
                  <a:lnTo>
                    <a:pt x="1964" y="1579"/>
                  </a:lnTo>
                  <a:lnTo>
                    <a:pt x="1951" y="1582"/>
                  </a:lnTo>
                  <a:lnTo>
                    <a:pt x="1938" y="1582"/>
                  </a:lnTo>
                  <a:lnTo>
                    <a:pt x="1924" y="1585"/>
                  </a:lnTo>
                  <a:lnTo>
                    <a:pt x="1910" y="1589"/>
                  </a:lnTo>
                  <a:lnTo>
                    <a:pt x="1897" y="1594"/>
                  </a:lnTo>
                  <a:lnTo>
                    <a:pt x="1884" y="1597"/>
                  </a:lnTo>
                  <a:lnTo>
                    <a:pt x="1870" y="1602"/>
                  </a:lnTo>
                  <a:lnTo>
                    <a:pt x="1856" y="1608"/>
                  </a:lnTo>
                  <a:lnTo>
                    <a:pt x="1844" y="1616"/>
                  </a:lnTo>
                  <a:lnTo>
                    <a:pt x="1828" y="1622"/>
                  </a:lnTo>
                  <a:lnTo>
                    <a:pt x="1814" y="1630"/>
                  </a:lnTo>
                  <a:lnTo>
                    <a:pt x="1800" y="1637"/>
                  </a:lnTo>
                  <a:lnTo>
                    <a:pt x="1787" y="1647"/>
                  </a:lnTo>
                  <a:lnTo>
                    <a:pt x="1773" y="1654"/>
                  </a:lnTo>
                  <a:lnTo>
                    <a:pt x="1759" y="1663"/>
                  </a:lnTo>
                  <a:lnTo>
                    <a:pt x="1745" y="1673"/>
                  </a:lnTo>
                  <a:lnTo>
                    <a:pt x="1731" y="1684"/>
                  </a:lnTo>
                  <a:lnTo>
                    <a:pt x="1716" y="1693"/>
                  </a:lnTo>
                  <a:lnTo>
                    <a:pt x="1700" y="1702"/>
                  </a:lnTo>
                  <a:lnTo>
                    <a:pt x="1685" y="1713"/>
                  </a:lnTo>
                  <a:lnTo>
                    <a:pt x="1669" y="1724"/>
                  </a:lnTo>
                  <a:lnTo>
                    <a:pt x="1654" y="1734"/>
                  </a:lnTo>
                  <a:lnTo>
                    <a:pt x="1639" y="1745"/>
                  </a:lnTo>
                  <a:lnTo>
                    <a:pt x="1623" y="1756"/>
                  </a:lnTo>
                  <a:lnTo>
                    <a:pt x="1609" y="1768"/>
                  </a:lnTo>
                  <a:lnTo>
                    <a:pt x="1592" y="1779"/>
                  </a:lnTo>
                  <a:lnTo>
                    <a:pt x="1577" y="1790"/>
                  </a:lnTo>
                  <a:lnTo>
                    <a:pt x="1560" y="1801"/>
                  </a:lnTo>
                  <a:lnTo>
                    <a:pt x="1545" y="1813"/>
                  </a:lnTo>
                  <a:lnTo>
                    <a:pt x="1528" y="1824"/>
                  </a:lnTo>
                  <a:lnTo>
                    <a:pt x="1512" y="1836"/>
                  </a:lnTo>
                  <a:lnTo>
                    <a:pt x="1495" y="1847"/>
                  </a:lnTo>
                  <a:lnTo>
                    <a:pt x="1480" y="1859"/>
                  </a:lnTo>
                  <a:lnTo>
                    <a:pt x="1461" y="1869"/>
                  </a:lnTo>
                  <a:lnTo>
                    <a:pt x="1444" y="1879"/>
                  </a:lnTo>
                  <a:lnTo>
                    <a:pt x="1426" y="1889"/>
                  </a:lnTo>
                  <a:lnTo>
                    <a:pt x="1409" y="1899"/>
                  </a:lnTo>
                  <a:lnTo>
                    <a:pt x="1390" y="1909"/>
                  </a:lnTo>
                  <a:lnTo>
                    <a:pt x="1373" y="1918"/>
                  </a:lnTo>
                  <a:lnTo>
                    <a:pt x="1355" y="1927"/>
                  </a:lnTo>
                  <a:lnTo>
                    <a:pt x="1338" y="1936"/>
                  </a:lnTo>
                  <a:lnTo>
                    <a:pt x="1318" y="1944"/>
                  </a:lnTo>
                  <a:lnTo>
                    <a:pt x="1299" y="1952"/>
                  </a:lnTo>
                  <a:lnTo>
                    <a:pt x="1281" y="1959"/>
                  </a:lnTo>
                  <a:lnTo>
                    <a:pt x="1262" y="1967"/>
                  </a:lnTo>
                  <a:lnTo>
                    <a:pt x="1242" y="1973"/>
                  </a:lnTo>
                  <a:lnTo>
                    <a:pt x="1224" y="1980"/>
                  </a:lnTo>
                  <a:lnTo>
                    <a:pt x="1204" y="1986"/>
                  </a:lnTo>
                  <a:lnTo>
                    <a:pt x="1185" y="1992"/>
                  </a:lnTo>
                  <a:lnTo>
                    <a:pt x="1164" y="1995"/>
                  </a:lnTo>
                  <a:lnTo>
                    <a:pt x="1144" y="2000"/>
                  </a:lnTo>
                  <a:lnTo>
                    <a:pt x="1122" y="2001"/>
                  </a:lnTo>
                  <a:lnTo>
                    <a:pt x="1102" y="2004"/>
                  </a:lnTo>
                  <a:lnTo>
                    <a:pt x="1081" y="2006"/>
                  </a:lnTo>
                  <a:lnTo>
                    <a:pt x="1061" y="2007"/>
                  </a:lnTo>
                  <a:lnTo>
                    <a:pt x="1039" y="2007"/>
                  </a:lnTo>
                  <a:lnTo>
                    <a:pt x="1019" y="2007"/>
                  </a:lnTo>
                  <a:lnTo>
                    <a:pt x="996" y="2004"/>
                  </a:lnTo>
                  <a:lnTo>
                    <a:pt x="974" y="2003"/>
                  </a:lnTo>
                  <a:lnTo>
                    <a:pt x="953" y="2000"/>
                  </a:lnTo>
                  <a:lnTo>
                    <a:pt x="931" y="1996"/>
                  </a:lnTo>
                  <a:lnTo>
                    <a:pt x="908" y="1990"/>
                  </a:lnTo>
                  <a:lnTo>
                    <a:pt x="885" y="1986"/>
                  </a:lnTo>
                  <a:lnTo>
                    <a:pt x="862" y="1978"/>
                  </a:lnTo>
                  <a:lnTo>
                    <a:pt x="839" y="1972"/>
                  </a:lnTo>
                  <a:lnTo>
                    <a:pt x="814" y="1961"/>
                  </a:lnTo>
                  <a:lnTo>
                    <a:pt x="789" y="1952"/>
                  </a:lnTo>
                  <a:lnTo>
                    <a:pt x="768" y="1941"/>
                  </a:lnTo>
                  <a:lnTo>
                    <a:pt x="745" y="1932"/>
                  </a:lnTo>
                  <a:lnTo>
                    <a:pt x="721" y="1919"/>
                  </a:lnTo>
                  <a:lnTo>
                    <a:pt x="697" y="1907"/>
                  </a:lnTo>
                  <a:lnTo>
                    <a:pt x="677" y="1895"/>
                  </a:lnTo>
                  <a:lnTo>
                    <a:pt x="655" y="1882"/>
                  </a:lnTo>
                  <a:lnTo>
                    <a:pt x="632" y="1867"/>
                  </a:lnTo>
                  <a:lnTo>
                    <a:pt x="610" y="1853"/>
                  </a:lnTo>
                  <a:lnTo>
                    <a:pt x="589" y="1838"/>
                  </a:lnTo>
                  <a:lnTo>
                    <a:pt x="569" y="1824"/>
                  </a:lnTo>
                  <a:lnTo>
                    <a:pt x="546" y="1807"/>
                  </a:lnTo>
                  <a:lnTo>
                    <a:pt x="526" y="1791"/>
                  </a:lnTo>
                  <a:lnTo>
                    <a:pt x="506" y="1776"/>
                  </a:lnTo>
                  <a:lnTo>
                    <a:pt x="487" y="1761"/>
                  </a:lnTo>
                  <a:lnTo>
                    <a:pt x="466" y="1742"/>
                  </a:lnTo>
                  <a:lnTo>
                    <a:pt x="446" y="1725"/>
                  </a:lnTo>
                  <a:lnTo>
                    <a:pt x="427" y="1707"/>
                  </a:lnTo>
                  <a:lnTo>
                    <a:pt x="409" y="1690"/>
                  </a:lnTo>
                  <a:lnTo>
                    <a:pt x="390" y="1671"/>
                  </a:lnTo>
                  <a:lnTo>
                    <a:pt x="372" y="1653"/>
                  </a:lnTo>
                  <a:lnTo>
                    <a:pt x="355" y="1634"/>
                  </a:lnTo>
                  <a:lnTo>
                    <a:pt x="338" y="1616"/>
                  </a:lnTo>
                  <a:lnTo>
                    <a:pt x="319" y="1596"/>
                  </a:lnTo>
                  <a:lnTo>
                    <a:pt x="302" y="1576"/>
                  </a:lnTo>
                  <a:lnTo>
                    <a:pt x="285" y="1556"/>
                  </a:lnTo>
                  <a:lnTo>
                    <a:pt x="271" y="1536"/>
                  </a:lnTo>
                  <a:lnTo>
                    <a:pt x="254" y="1515"/>
                  </a:lnTo>
                  <a:lnTo>
                    <a:pt x="241" y="1495"/>
                  </a:lnTo>
                  <a:lnTo>
                    <a:pt x="227" y="1475"/>
                  </a:lnTo>
                  <a:lnTo>
                    <a:pt x="213" y="1457"/>
                  </a:lnTo>
                  <a:lnTo>
                    <a:pt x="197" y="1435"/>
                  </a:lnTo>
                  <a:lnTo>
                    <a:pt x="184" y="1415"/>
                  </a:lnTo>
                  <a:lnTo>
                    <a:pt x="170" y="1394"/>
                  </a:lnTo>
                  <a:lnTo>
                    <a:pt x="157" y="1375"/>
                  </a:lnTo>
                  <a:lnTo>
                    <a:pt x="143" y="1354"/>
                  </a:lnTo>
                  <a:lnTo>
                    <a:pt x="133" y="1334"/>
                  </a:lnTo>
                  <a:lnTo>
                    <a:pt x="120" y="1312"/>
                  </a:lnTo>
                  <a:lnTo>
                    <a:pt x="111" y="1293"/>
                  </a:lnTo>
                  <a:lnTo>
                    <a:pt x="99" y="1272"/>
                  </a:lnTo>
                  <a:lnTo>
                    <a:pt x="89" y="1252"/>
                  </a:lnTo>
                  <a:lnTo>
                    <a:pt x="80" y="1232"/>
                  </a:lnTo>
                  <a:lnTo>
                    <a:pt x="71" y="1213"/>
                  </a:lnTo>
                  <a:lnTo>
                    <a:pt x="62" y="1193"/>
                  </a:lnTo>
                  <a:lnTo>
                    <a:pt x="54" y="1175"/>
                  </a:lnTo>
                  <a:lnTo>
                    <a:pt x="46" y="1156"/>
                  </a:lnTo>
                  <a:lnTo>
                    <a:pt x="42" y="1138"/>
                  </a:lnTo>
                  <a:lnTo>
                    <a:pt x="34" y="1118"/>
                  </a:lnTo>
                  <a:lnTo>
                    <a:pt x="28" y="1099"/>
                  </a:lnTo>
                  <a:lnTo>
                    <a:pt x="23" y="1081"/>
                  </a:lnTo>
                  <a:lnTo>
                    <a:pt x="19" y="1064"/>
                  </a:lnTo>
                  <a:lnTo>
                    <a:pt x="14" y="1045"/>
                  </a:lnTo>
                  <a:lnTo>
                    <a:pt x="9" y="1028"/>
                  </a:lnTo>
                  <a:lnTo>
                    <a:pt x="6" y="1011"/>
                  </a:lnTo>
                  <a:lnTo>
                    <a:pt x="5" y="996"/>
                  </a:lnTo>
                  <a:lnTo>
                    <a:pt x="2" y="979"/>
                  </a:lnTo>
                  <a:lnTo>
                    <a:pt x="0" y="964"/>
                  </a:lnTo>
                  <a:lnTo>
                    <a:pt x="0" y="948"/>
                  </a:lnTo>
                  <a:lnTo>
                    <a:pt x="0" y="934"/>
                  </a:lnTo>
                  <a:lnTo>
                    <a:pt x="0" y="920"/>
                  </a:lnTo>
                  <a:lnTo>
                    <a:pt x="0" y="907"/>
                  </a:lnTo>
                  <a:lnTo>
                    <a:pt x="2" y="893"/>
                  </a:lnTo>
                  <a:lnTo>
                    <a:pt x="6" y="882"/>
                  </a:lnTo>
                  <a:lnTo>
                    <a:pt x="6" y="882"/>
                  </a:lnTo>
                  <a:close/>
                </a:path>
              </a:pathLst>
            </a:custGeom>
            <a:solidFill>
              <a:srgbClr val="FFCF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39954" name="Freeform 18"/>
            <p:cNvSpPr>
              <a:spLocks/>
            </p:cNvSpPr>
            <p:nvPr/>
          </p:nvSpPr>
          <p:spPr bwMode="auto">
            <a:xfrm>
              <a:off x="4276" y="1328"/>
              <a:ext cx="113" cy="109"/>
            </a:xfrm>
            <a:custGeom>
              <a:avLst/>
              <a:gdLst/>
              <a:ahLst/>
              <a:cxnLst>
                <a:cxn ang="0">
                  <a:pos x="123" y="218"/>
                </a:cxn>
                <a:cxn ang="0">
                  <a:pos x="145" y="213"/>
                </a:cxn>
                <a:cxn ang="0">
                  <a:pos x="163" y="204"/>
                </a:cxn>
                <a:cxn ang="0">
                  <a:pos x="182" y="193"/>
                </a:cxn>
                <a:cxn ang="0">
                  <a:pos x="197" y="178"/>
                </a:cxn>
                <a:cxn ang="0">
                  <a:pos x="208" y="159"/>
                </a:cxn>
                <a:cxn ang="0">
                  <a:pos x="217" y="141"/>
                </a:cxn>
                <a:cxn ang="0">
                  <a:pos x="223" y="119"/>
                </a:cxn>
                <a:cxn ang="0">
                  <a:pos x="223" y="98"/>
                </a:cxn>
                <a:cxn ang="0">
                  <a:pos x="217" y="74"/>
                </a:cxn>
                <a:cxn ang="0">
                  <a:pos x="208" y="56"/>
                </a:cxn>
                <a:cxn ang="0">
                  <a:pos x="197" y="37"/>
                </a:cxn>
                <a:cxn ang="0">
                  <a:pos x="182" y="24"/>
                </a:cxn>
                <a:cxn ang="0">
                  <a:pos x="163" y="13"/>
                </a:cxn>
                <a:cxn ang="0">
                  <a:pos x="145" y="4"/>
                </a:cxn>
                <a:cxn ang="0">
                  <a:pos x="123" y="0"/>
                </a:cxn>
                <a:cxn ang="0">
                  <a:pos x="100" y="0"/>
                </a:cxn>
                <a:cxn ang="0">
                  <a:pos x="77" y="4"/>
                </a:cxn>
                <a:cxn ang="0">
                  <a:pos x="57" y="13"/>
                </a:cxn>
                <a:cxn ang="0">
                  <a:pos x="38" y="24"/>
                </a:cxn>
                <a:cxn ang="0">
                  <a:pos x="23" y="37"/>
                </a:cxn>
                <a:cxn ang="0">
                  <a:pos x="12" y="56"/>
                </a:cxn>
                <a:cxn ang="0">
                  <a:pos x="3" y="74"/>
                </a:cxn>
                <a:cxn ang="0">
                  <a:pos x="0" y="98"/>
                </a:cxn>
                <a:cxn ang="0">
                  <a:pos x="0" y="119"/>
                </a:cxn>
                <a:cxn ang="0">
                  <a:pos x="3" y="141"/>
                </a:cxn>
                <a:cxn ang="0">
                  <a:pos x="12" y="159"/>
                </a:cxn>
                <a:cxn ang="0">
                  <a:pos x="23" y="178"/>
                </a:cxn>
                <a:cxn ang="0">
                  <a:pos x="38" y="193"/>
                </a:cxn>
                <a:cxn ang="0">
                  <a:pos x="57" y="204"/>
                </a:cxn>
                <a:cxn ang="0">
                  <a:pos x="77" y="213"/>
                </a:cxn>
                <a:cxn ang="0">
                  <a:pos x="100" y="218"/>
                </a:cxn>
                <a:cxn ang="0">
                  <a:pos x="112" y="219"/>
                </a:cxn>
              </a:cxnLst>
              <a:rect l="0" t="0" r="r" b="b"/>
              <a:pathLst>
                <a:path w="225" h="219">
                  <a:moveTo>
                    <a:pt x="112" y="219"/>
                  </a:moveTo>
                  <a:lnTo>
                    <a:pt x="123" y="218"/>
                  </a:lnTo>
                  <a:lnTo>
                    <a:pt x="134" y="216"/>
                  </a:lnTo>
                  <a:lnTo>
                    <a:pt x="145" y="213"/>
                  </a:lnTo>
                  <a:lnTo>
                    <a:pt x="155" y="210"/>
                  </a:lnTo>
                  <a:lnTo>
                    <a:pt x="163" y="204"/>
                  </a:lnTo>
                  <a:lnTo>
                    <a:pt x="172" y="199"/>
                  </a:lnTo>
                  <a:lnTo>
                    <a:pt x="182" y="193"/>
                  </a:lnTo>
                  <a:lnTo>
                    <a:pt x="191" y="187"/>
                  </a:lnTo>
                  <a:lnTo>
                    <a:pt x="197" y="178"/>
                  </a:lnTo>
                  <a:lnTo>
                    <a:pt x="203" y="169"/>
                  </a:lnTo>
                  <a:lnTo>
                    <a:pt x="208" y="159"/>
                  </a:lnTo>
                  <a:lnTo>
                    <a:pt x="214" y="152"/>
                  </a:lnTo>
                  <a:lnTo>
                    <a:pt x="217" y="141"/>
                  </a:lnTo>
                  <a:lnTo>
                    <a:pt x="222" y="130"/>
                  </a:lnTo>
                  <a:lnTo>
                    <a:pt x="223" y="119"/>
                  </a:lnTo>
                  <a:lnTo>
                    <a:pt x="225" y="110"/>
                  </a:lnTo>
                  <a:lnTo>
                    <a:pt x="223" y="98"/>
                  </a:lnTo>
                  <a:lnTo>
                    <a:pt x="222" y="87"/>
                  </a:lnTo>
                  <a:lnTo>
                    <a:pt x="217" y="74"/>
                  </a:lnTo>
                  <a:lnTo>
                    <a:pt x="214" y="65"/>
                  </a:lnTo>
                  <a:lnTo>
                    <a:pt x="208" y="56"/>
                  </a:lnTo>
                  <a:lnTo>
                    <a:pt x="203" y="47"/>
                  </a:lnTo>
                  <a:lnTo>
                    <a:pt x="197" y="37"/>
                  </a:lnTo>
                  <a:lnTo>
                    <a:pt x="191" y="31"/>
                  </a:lnTo>
                  <a:lnTo>
                    <a:pt x="182" y="24"/>
                  </a:lnTo>
                  <a:lnTo>
                    <a:pt x="172" y="17"/>
                  </a:lnTo>
                  <a:lnTo>
                    <a:pt x="163" y="13"/>
                  </a:lnTo>
                  <a:lnTo>
                    <a:pt x="155" y="8"/>
                  </a:lnTo>
                  <a:lnTo>
                    <a:pt x="145" y="4"/>
                  </a:lnTo>
                  <a:lnTo>
                    <a:pt x="134" y="2"/>
                  </a:lnTo>
                  <a:lnTo>
                    <a:pt x="123" y="0"/>
                  </a:lnTo>
                  <a:lnTo>
                    <a:pt x="112" y="0"/>
                  </a:lnTo>
                  <a:lnTo>
                    <a:pt x="100" y="0"/>
                  </a:lnTo>
                  <a:lnTo>
                    <a:pt x="89" y="2"/>
                  </a:lnTo>
                  <a:lnTo>
                    <a:pt x="77" y="4"/>
                  </a:lnTo>
                  <a:lnTo>
                    <a:pt x="67" y="8"/>
                  </a:lnTo>
                  <a:lnTo>
                    <a:pt x="57" y="13"/>
                  </a:lnTo>
                  <a:lnTo>
                    <a:pt x="47" y="17"/>
                  </a:lnTo>
                  <a:lnTo>
                    <a:pt x="38" y="24"/>
                  </a:lnTo>
                  <a:lnTo>
                    <a:pt x="32" y="31"/>
                  </a:lnTo>
                  <a:lnTo>
                    <a:pt x="23" y="37"/>
                  </a:lnTo>
                  <a:lnTo>
                    <a:pt x="17" y="47"/>
                  </a:lnTo>
                  <a:lnTo>
                    <a:pt x="12" y="56"/>
                  </a:lnTo>
                  <a:lnTo>
                    <a:pt x="7" y="65"/>
                  </a:lnTo>
                  <a:lnTo>
                    <a:pt x="3" y="74"/>
                  </a:lnTo>
                  <a:lnTo>
                    <a:pt x="1" y="87"/>
                  </a:lnTo>
                  <a:lnTo>
                    <a:pt x="0" y="98"/>
                  </a:lnTo>
                  <a:lnTo>
                    <a:pt x="0" y="110"/>
                  </a:lnTo>
                  <a:lnTo>
                    <a:pt x="0" y="119"/>
                  </a:lnTo>
                  <a:lnTo>
                    <a:pt x="1" y="130"/>
                  </a:lnTo>
                  <a:lnTo>
                    <a:pt x="3" y="141"/>
                  </a:lnTo>
                  <a:lnTo>
                    <a:pt x="7" y="152"/>
                  </a:lnTo>
                  <a:lnTo>
                    <a:pt x="12" y="159"/>
                  </a:lnTo>
                  <a:lnTo>
                    <a:pt x="17" y="169"/>
                  </a:lnTo>
                  <a:lnTo>
                    <a:pt x="23" y="178"/>
                  </a:lnTo>
                  <a:lnTo>
                    <a:pt x="32" y="187"/>
                  </a:lnTo>
                  <a:lnTo>
                    <a:pt x="38" y="193"/>
                  </a:lnTo>
                  <a:lnTo>
                    <a:pt x="47" y="199"/>
                  </a:lnTo>
                  <a:lnTo>
                    <a:pt x="57" y="204"/>
                  </a:lnTo>
                  <a:lnTo>
                    <a:pt x="67" y="210"/>
                  </a:lnTo>
                  <a:lnTo>
                    <a:pt x="77" y="213"/>
                  </a:lnTo>
                  <a:lnTo>
                    <a:pt x="89" y="216"/>
                  </a:lnTo>
                  <a:lnTo>
                    <a:pt x="100" y="218"/>
                  </a:lnTo>
                  <a:lnTo>
                    <a:pt x="112" y="219"/>
                  </a:lnTo>
                  <a:lnTo>
                    <a:pt x="112" y="219"/>
                  </a:lnTo>
                  <a:close/>
                </a:path>
              </a:pathLst>
            </a:custGeom>
            <a:solidFill>
              <a:srgbClr val="FFFA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39955" name="Freeform 19"/>
            <p:cNvSpPr>
              <a:spLocks/>
            </p:cNvSpPr>
            <p:nvPr/>
          </p:nvSpPr>
          <p:spPr bwMode="auto">
            <a:xfrm>
              <a:off x="4217" y="1366"/>
              <a:ext cx="91" cy="87"/>
            </a:xfrm>
            <a:custGeom>
              <a:avLst/>
              <a:gdLst/>
              <a:ahLst/>
              <a:cxnLst>
                <a:cxn ang="0">
                  <a:pos x="91" y="176"/>
                </a:cxn>
                <a:cxn ang="0">
                  <a:pos x="99" y="174"/>
                </a:cxn>
                <a:cxn ang="0">
                  <a:pos x="108" y="173"/>
                </a:cxn>
                <a:cxn ang="0">
                  <a:pos x="116" y="170"/>
                </a:cxn>
                <a:cxn ang="0">
                  <a:pos x="125" y="168"/>
                </a:cxn>
                <a:cxn ang="0">
                  <a:pos x="139" y="159"/>
                </a:cxn>
                <a:cxn ang="0">
                  <a:pos x="154" y="150"/>
                </a:cxn>
                <a:cxn ang="0">
                  <a:pos x="165" y="136"/>
                </a:cxn>
                <a:cxn ang="0">
                  <a:pos x="174" y="122"/>
                </a:cxn>
                <a:cxn ang="0">
                  <a:pos x="176" y="113"/>
                </a:cxn>
                <a:cxn ang="0">
                  <a:pos x="179" y="105"/>
                </a:cxn>
                <a:cxn ang="0">
                  <a:pos x="180" y="96"/>
                </a:cxn>
                <a:cxn ang="0">
                  <a:pos x="182" y="88"/>
                </a:cxn>
                <a:cxn ang="0">
                  <a:pos x="180" y="79"/>
                </a:cxn>
                <a:cxn ang="0">
                  <a:pos x="179" y="69"/>
                </a:cxn>
                <a:cxn ang="0">
                  <a:pos x="176" y="60"/>
                </a:cxn>
                <a:cxn ang="0">
                  <a:pos x="174" y="52"/>
                </a:cxn>
                <a:cxn ang="0">
                  <a:pos x="165" y="37"/>
                </a:cxn>
                <a:cxn ang="0">
                  <a:pos x="154" y="25"/>
                </a:cxn>
                <a:cxn ang="0">
                  <a:pos x="139" y="14"/>
                </a:cxn>
                <a:cxn ang="0">
                  <a:pos x="125" y="6"/>
                </a:cxn>
                <a:cxn ang="0">
                  <a:pos x="116" y="2"/>
                </a:cxn>
                <a:cxn ang="0">
                  <a:pos x="108" y="0"/>
                </a:cxn>
                <a:cxn ang="0">
                  <a:pos x="99" y="0"/>
                </a:cxn>
                <a:cxn ang="0">
                  <a:pos x="91" y="0"/>
                </a:cxn>
                <a:cxn ang="0">
                  <a:pos x="80" y="0"/>
                </a:cxn>
                <a:cxn ang="0">
                  <a:pos x="71" y="0"/>
                </a:cxn>
                <a:cxn ang="0">
                  <a:pos x="62" y="2"/>
                </a:cxn>
                <a:cxn ang="0">
                  <a:pos x="54" y="6"/>
                </a:cxn>
                <a:cxn ang="0">
                  <a:pos x="38" y="14"/>
                </a:cxn>
                <a:cxn ang="0">
                  <a:pos x="26" y="25"/>
                </a:cxn>
                <a:cxn ang="0">
                  <a:pos x="14" y="37"/>
                </a:cxn>
                <a:cxn ang="0">
                  <a:pos x="6" y="52"/>
                </a:cxn>
                <a:cxn ang="0">
                  <a:pos x="1" y="60"/>
                </a:cxn>
                <a:cxn ang="0">
                  <a:pos x="0" y="69"/>
                </a:cxn>
                <a:cxn ang="0">
                  <a:pos x="0" y="79"/>
                </a:cxn>
                <a:cxn ang="0">
                  <a:pos x="0" y="88"/>
                </a:cxn>
                <a:cxn ang="0">
                  <a:pos x="0" y="96"/>
                </a:cxn>
                <a:cxn ang="0">
                  <a:pos x="0" y="105"/>
                </a:cxn>
                <a:cxn ang="0">
                  <a:pos x="1" y="113"/>
                </a:cxn>
                <a:cxn ang="0">
                  <a:pos x="6" y="122"/>
                </a:cxn>
                <a:cxn ang="0">
                  <a:pos x="14" y="136"/>
                </a:cxn>
                <a:cxn ang="0">
                  <a:pos x="26" y="150"/>
                </a:cxn>
                <a:cxn ang="0">
                  <a:pos x="38" y="159"/>
                </a:cxn>
                <a:cxn ang="0">
                  <a:pos x="54" y="168"/>
                </a:cxn>
                <a:cxn ang="0">
                  <a:pos x="62" y="170"/>
                </a:cxn>
                <a:cxn ang="0">
                  <a:pos x="71" y="173"/>
                </a:cxn>
                <a:cxn ang="0">
                  <a:pos x="80" y="174"/>
                </a:cxn>
                <a:cxn ang="0">
                  <a:pos x="91" y="176"/>
                </a:cxn>
                <a:cxn ang="0">
                  <a:pos x="91" y="176"/>
                </a:cxn>
              </a:cxnLst>
              <a:rect l="0" t="0" r="r" b="b"/>
              <a:pathLst>
                <a:path w="182" h="176">
                  <a:moveTo>
                    <a:pt x="91" y="176"/>
                  </a:moveTo>
                  <a:lnTo>
                    <a:pt x="99" y="174"/>
                  </a:lnTo>
                  <a:lnTo>
                    <a:pt x="108" y="173"/>
                  </a:lnTo>
                  <a:lnTo>
                    <a:pt x="116" y="170"/>
                  </a:lnTo>
                  <a:lnTo>
                    <a:pt x="125" y="168"/>
                  </a:lnTo>
                  <a:lnTo>
                    <a:pt x="139" y="159"/>
                  </a:lnTo>
                  <a:lnTo>
                    <a:pt x="154" y="150"/>
                  </a:lnTo>
                  <a:lnTo>
                    <a:pt x="165" y="136"/>
                  </a:lnTo>
                  <a:lnTo>
                    <a:pt x="174" y="122"/>
                  </a:lnTo>
                  <a:lnTo>
                    <a:pt x="176" y="113"/>
                  </a:lnTo>
                  <a:lnTo>
                    <a:pt x="179" y="105"/>
                  </a:lnTo>
                  <a:lnTo>
                    <a:pt x="180" y="96"/>
                  </a:lnTo>
                  <a:lnTo>
                    <a:pt x="182" y="88"/>
                  </a:lnTo>
                  <a:lnTo>
                    <a:pt x="180" y="79"/>
                  </a:lnTo>
                  <a:lnTo>
                    <a:pt x="179" y="69"/>
                  </a:lnTo>
                  <a:lnTo>
                    <a:pt x="176" y="60"/>
                  </a:lnTo>
                  <a:lnTo>
                    <a:pt x="174" y="52"/>
                  </a:lnTo>
                  <a:lnTo>
                    <a:pt x="165" y="37"/>
                  </a:lnTo>
                  <a:lnTo>
                    <a:pt x="154" y="25"/>
                  </a:lnTo>
                  <a:lnTo>
                    <a:pt x="139" y="14"/>
                  </a:lnTo>
                  <a:lnTo>
                    <a:pt x="125" y="6"/>
                  </a:lnTo>
                  <a:lnTo>
                    <a:pt x="116" y="2"/>
                  </a:lnTo>
                  <a:lnTo>
                    <a:pt x="108" y="0"/>
                  </a:lnTo>
                  <a:lnTo>
                    <a:pt x="99" y="0"/>
                  </a:lnTo>
                  <a:lnTo>
                    <a:pt x="91" y="0"/>
                  </a:lnTo>
                  <a:lnTo>
                    <a:pt x="80" y="0"/>
                  </a:lnTo>
                  <a:lnTo>
                    <a:pt x="71" y="0"/>
                  </a:lnTo>
                  <a:lnTo>
                    <a:pt x="62" y="2"/>
                  </a:lnTo>
                  <a:lnTo>
                    <a:pt x="54" y="6"/>
                  </a:lnTo>
                  <a:lnTo>
                    <a:pt x="38" y="14"/>
                  </a:lnTo>
                  <a:lnTo>
                    <a:pt x="26" y="25"/>
                  </a:lnTo>
                  <a:lnTo>
                    <a:pt x="14" y="37"/>
                  </a:lnTo>
                  <a:lnTo>
                    <a:pt x="6" y="52"/>
                  </a:lnTo>
                  <a:lnTo>
                    <a:pt x="1" y="60"/>
                  </a:lnTo>
                  <a:lnTo>
                    <a:pt x="0" y="69"/>
                  </a:lnTo>
                  <a:lnTo>
                    <a:pt x="0" y="79"/>
                  </a:lnTo>
                  <a:lnTo>
                    <a:pt x="0" y="88"/>
                  </a:lnTo>
                  <a:lnTo>
                    <a:pt x="0" y="96"/>
                  </a:lnTo>
                  <a:lnTo>
                    <a:pt x="0" y="105"/>
                  </a:lnTo>
                  <a:lnTo>
                    <a:pt x="1" y="113"/>
                  </a:lnTo>
                  <a:lnTo>
                    <a:pt x="6" y="122"/>
                  </a:lnTo>
                  <a:lnTo>
                    <a:pt x="14" y="136"/>
                  </a:lnTo>
                  <a:lnTo>
                    <a:pt x="26" y="150"/>
                  </a:lnTo>
                  <a:lnTo>
                    <a:pt x="38" y="159"/>
                  </a:lnTo>
                  <a:lnTo>
                    <a:pt x="54" y="168"/>
                  </a:lnTo>
                  <a:lnTo>
                    <a:pt x="62" y="170"/>
                  </a:lnTo>
                  <a:lnTo>
                    <a:pt x="71" y="173"/>
                  </a:lnTo>
                  <a:lnTo>
                    <a:pt x="80" y="174"/>
                  </a:lnTo>
                  <a:lnTo>
                    <a:pt x="91" y="176"/>
                  </a:lnTo>
                  <a:lnTo>
                    <a:pt x="91" y="176"/>
                  </a:lnTo>
                  <a:close/>
                </a:path>
              </a:pathLst>
            </a:custGeom>
            <a:solidFill>
              <a:srgbClr val="FFFA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39956" name="Freeform 20"/>
            <p:cNvSpPr>
              <a:spLocks/>
            </p:cNvSpPr>
            <p:nvPr/>
          </p:nvSpPr>
          <p:spPr bwMode="auto">
            <a:xfrm>
              <a:off x="4222" y="1453"/>
              <a:ext cx="52" cy="50"/>
            </a:xfrm>
            <a:custGeom>
              <a:avLst/>
              <a:gdLst/>
              <a:ahLst/>
              <a:cxnLst>
                <a:cxn ang="0">
                  <a:pos x="52" y="102"/>
                </a:cxn>
                <a:cxn ang="0">
                  <a:pos x="61" y="100"/>
                </a:cxn>
                <a:cxn ang="0">
                  <a:pos x="71" y="97"/>
                </a:cxn>
                <a:cxn ang="0">
                  <a:pos x="78" y="91"/>
                </a:cxn>
                <a:cxn ang="0">
                  <a:pos x="88" y="87"/>
                </a:cxn>
                <a:cxn ang="0">
                  <a:pos x="92" y="77"/>
                </a:cxn>
                <a:cxn ang="0">
                  <a:pos x="98" y="70"/>
                </a:cxn>
                <a:cxn ang="0">
                  <a:pos x="101" y="60"/>
                </a:cxn>
                <a:cxn ang="0">
                  <a:pos x="103" y="51"/>
                </a:cxn>
                <a:cxn ang="0">
                  <a:pos x="101" y="40"/>
                </a:cxn>
                <a:cxn ang="0">
                  <a:pos x="98" y="30"/>
                </a:cxn>
                <a:cxn ang="0">
                  <a:pos x="92" y="20"/>
                </a:cxn>
                <a:cxn ang="0">
                  <a:pos x="88" y="14"/>
                </a:cxn>
                <a:cxn ang="0">
                  <a:pos x="78" y="6"/>
                </a:cxn>
                <a:cxn ang="0">
                  <a:pos x="71" y="3"/>
                </a:cxn>
                <a:cxn ang="0">
                  <a:pos x="61" y="0"/>
                </a:cxn>
                <a:cxn ang="0">
                  <a:pos x="52" y="0"/>
                </a:cxn>
                <a:cxn ang="0">
                  <a:pos x="40" y="0"/>
                </a:cxn>
                <a:cxn ang="0">
                  <a:pos x="31" y="3"/>
                </a:cxn>
                <a:cxn ang="0">
                  <a:pos x="21" y="6"/>
                </a:cxn>
                <a:cxn ang="0">
                  <a:pos x="14" y="14"/>
                </a:cxn>
                <a:cxn ang="0">
                  <a:pos x="6" y="20"/>
                </a:cxn>
                <a:cxn ang="0">
                  <a:pos x="3" y="30"/>
                </a:cxn>
                <a:cxn ang="0">
                  <a:pos x="0" y="40"/>
                </a:cxn>
                <a:cxn ang="0">
                  <a:pos x="0" y="51"/>
                </a:cxn>
                <a:cxn ang="0">
                  <a:pos x="0" y="60"/>
                </a:cxn>
                <a:cxn ang="0">
                  <a:pos x="3" y="70"/>
                </a:cxn>
                <a:cxn ang="0">
                  <a:pos x="6" y="77"/>
                </a:cxn>
                <a:cxn ang="0">
                  <a:pos x="14" y="87"/>
                </a:cxn>
                <a:cxn ang="0">
                  <a:pos x="21" y="91"/>
                </a:cxn>
                <a:cxn ang="0">
                  <a:pos x="31" y="97"/>
                </a:cxn>
                <a:cxn ang="0">
                  <a:pos x="40" y="100"/>
                </a:cxn>
                <a:cxn ang="0">
                  <a:pos x="52" y="102"/>
                </a:cxn>
                <a:cxn ang="0">
                  <a:pos x="52" y="102"/>
                </a:cxn>
              </a:cxnLst>
              <a:rect l="0" t="0" r="r" b="b"/>
              <a:pathLst>
                <a:path w="103" h="102">
                  <a:moveTo>
                    <a:pt x="52" y="102"/>
                  </a:moveTo>
                  <a:lnTo>
                    <a:pt x="61" y="100"/>
                  </a:lnTo>
                  <a:lnTo>
                    <a:pt x="71" y="97"/>
                  </a:lnTo>
                  <a:lnTo>
                    <a:pt x="78" y="91"/>
                  </a:lnTo>
                  <a:lnTo>
                    <a:pt x="88" y="87"/>
                  </a:lnTo>
                  <a:lnTo>
                    <a:pt x="92" y="77"/>
                  </a:lnTo>
                  <a:lnTo>
                    <a:pt x="98" y="70"/>
                  </a:lnTo>
                  <a:lnTo>
                    <a:pt x="101" y="60"/>
                  </a:lnTo>
                  <a:lnTo>
                    <a:pt x="103" y="51"/>
                  </a:lnTo>
                  <a:lnTo>
                    <a:pt x="101" y="40"/>
                  </a:lnTo>
                  <a:lnTo>
                    <a:pt x="98" y="30"/>
                  </a:lnTo>
                  <a:lnTo>
                    <a:pt x="92" y="20"/>
                  </a:lnTo>
                  <a:lnTo>
                    <a:pt x="88" y="14"/>
                  </a:lnTo>
                  <a:lnTo>
                    <a:pt x="78" y="6"/>
                  </a:lnTo>
                  <a:lnTo>
                    <a:pt x="71" y="3"/>
                  </a:lnTo>
                  <a:lnTo>
                    <a:pt x="61" y="0"/>
                  </a:lnTo>
                  <a:lnTo>
                    <a:pt x="52" y="0"/>
                  </a:lnTo>
                  <a:lnTo>
                    <a:pt x="40" y="0"/>
                  </a:lnTo>
                  <a:lnTo>
                    <a:pt x="31" y="3"/>
                  </a:lnTo>
                  <a:lnTo>
                    <a:pt x="21" y="6"/>
                  </a:lnTo>
                  <a:lnTo>
                    <a:pt x="14" y="14"/>
                  </a:lnTo>
                  <a:lnTo>
                    <a:pt x="6" y="20"/>
                  </a:lnTo>
                  <a:lnTo>
                    <a:pt x="3" y="30"/>
                  </a:lnTo>
                  <a:lnTo>
                    <a:pt x="0" y="40"/>
                  </a:lnTo>
                  <a:lnTo>
                    <a:pt x="0" y="51"/>
                  </a:lnTo>
                  <a:lnTo>
                    <a:pt x="0" y="60"/>
                  </a:lnTo>
                  <a:lnTo>
                    <a:pt x="3" y="70"/>
                  </a:lnTo>
                  <a:lnTo>
                    <a:pt x="6" y="77"/>
                  </a:lnTo>
                  <a:lnTo>
                    <a:pt x="14" y="87"/>
                  </a:lnTo>
                  <a:lnTo>
                    <a:pt x="21" y="91"/>
                  </a:lnTo>
                  <a:lnTo>
                    <a:pt x="31" y="97"/>
                  </a:lnTo>
                  <a:lnTo>
                    <a:pt x="40" y="100"/>
                  </a:lnTo>
                  <a:lnTo>
                    <a:pt x="52" y="102"/>
                  </a:lnTo>
                  <a:lnTo>
                    <a:pt x="52" y="102"/>
                  </a:lnTo>
                  <a:close/>
                </a:path>
              </a:pathLst>
            </a:custGeom>
            <a:solidFill>
              <a:srgbClr val="FFFA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39957" name="Freeform 21"/>
            <p:cNvSpPr>
              <a:spLocks/>
            </p:cNvSpPr>
            <p:nvPr/>
          </p:nvSpPr>
          <p:spPr bwMode="auto">
            <a:xfrm>
              <a:off x="4365" y="1393"/>
              <a:ext cx="102" cy="100"/>
            </a:xfrm>
            <a:custGeom>
              <a:avLst/>
              <a:gdLst/>
              <a:ahLst/>
              <a:cxnLst>
                <a:cxn ang="0">
                  <a:pos x="111" y="197"/>
                </a:cxn>
                <a:cxn ang="0">
                  <a:pos x="129" y="192"/>
                </a:cxn>
                <a:cxn ang="0">
                  <a:pos x="148" y="185"/>
                </a:cxn>
                <a:cxn ang="0">
                  <a:pos x="165" y="174"/>
                </a:cxn>
                <a:cxn ang="0">
                  <a:pos x="179" y="161"/>
                </a:cxn>
                <a:cxn ang="0">
                  <a:pos x="189" y="144"/>
                </a:cxn>
                <a:cxn ang="0">
                  <a:pos x="197" y="127"/>
                </a:cxn>
                <a:cxn ang="0">
                  <a:pos x="202" y="109"/>
                </a:cxn>
                <a:cxn ang="0">
                  <a:pos x="202" y="89"/>
                </a:cxn>
                <a:cxn ang="0">
                  <a:pos x="197" y="69"/>
                </a:cxn>
                <a:cxn ang="0">
                  <a:pos x="189" y="50"/>
                </a:cxn>
                <a:cxn ang="0">
                  <a:pos x="179" y="33"/>
                </a:cxn>
                <a:cxn ang="0">
                  <a:pos x="165" y="21"/>
                </a:cxn>
                <a:cxn ang="0">
                  <a:pos x="148" y="10"/>
                </a:cxn>
                <a:cxn ang="0">
                  <a:pos x="129" y="3"/>
                </a:cxn>
                <a:cxn ang="0">
                  <a:pos x="111" y="0"/>
                </a:cxn>
                <a:cxn ang="0">
                  <a:pos x="89" y="0"/>
                </a:cxn>
                <a:cxn ang="0">
                  <a:pos x="69" y="3"/>
                </a:cxn>
                <a:cxn ang="0">
                  <a:pos x="51" y="10"/>
                </a:cxn>
                <a:cxn ang="0">
                  <a:pos x="35" y="21"/>
                </a:cxn>
                <a:cxn ang="0">
                  <a:pos x="21" y="33"/>
                </a:cxn>
                <a:cxn ang="0">
                  <a:pos x="11" y="50"/>
                </a:cxn>
                <a:cxn ang="0">
                  <a:pos x="3" y="69"/>
                </a:cxn>
                <a:cxn ang="0">
                  <a:pos x="0" y="89"/>
                </a:cxn>
                <a:cxn ang="0">
                  <a:pos x="0" y="109"/>
                </a:cxn>
                <a:cxn ang="0">
                  <a:pos x="3" y="127"/>
                </a:cxn>
                <a:cxn ang="0">
                  <a:pos x="11" y="144"/>
                </a:cxn>
                <a:cxn ang="0">
                  <a:pos x="21" y="161"/>
                </a:cxn>
                <a:cxn ang="0">
                  <a:pos x="35" y="174"/>
                </a:cxn>
                <a:cxn ang="0">
                  <a:pos x="51" y="185"/>
                </a:cxn>
                <a:cxn ang="0">
                  <a:pos x="69" y="192"/>
                </a:cxn>
                <a:cxn ang="0">
                  <a:pos x="89" y="197"/>
                </a:cxn>
                <a:cxn ang="0">
                  <a:pos x="102" y="198"/>
                </a:cxn>
              </a:cxnLst>
              <a:rect l="0" t="0" r="r" b="b"/>
              <a:pathLst>
                <a:path w="203" h="198">
                  <a:moveTo>
                    <a:pt x="102" y="198"/>
                  </a:moveTo>
                  <a:lnTo>
                    <a:pt x="111" y="197"/>
                  </a:lnTo>
                  <a:lnTo>
                    <a:pt x="120" y="195"/>
                  </a:lnTo>
                  <a:lnTo>
                    <a:pt x="129" y="192"/>
                  </a:lnTo>
                  <a:lnTo>
                    <a:pt x="140" y="189"/>
                  </a:lnTo>
                  <a:lnTo>
                    <a:pt x="148" y="185"/>
                  </a:lnTo>
                  <a:lnTo>
                    <a:pt x="157" y="180"/>
                  </a:lnTo>
                  <a:lnTo>
                    <a:pt x="165" y="174"/>
                  </a:lnTo>
                  <a:lnTo>
                    <a:pt x="173" y="169"/>
                  </a:lnTo>
                  <a:lnTo>
                    <a:pt x="179" y="161"/>
                  </a:lnTo>
                  <a:lnTo>
                    <a:pt x="185" y="154"/>
                  </a:lnTo>
                  <a:lnTo>
                    <a:pt x="189" y="144"/>
                  </a:lnTo>
                  <a:lnTo>
                    <a:pt x="194" y="137"/>
                  </a:lnTo>
                  <a:lnTo>
                    <a:pt x="197" y="127"/>
                  </a:lnTo>
                  <a:lnTo>
                    <a:pt x="200" y="118"/>
                  </a:lnTo>
                  <a:lnTo>
                    <a:pt x="202" y="109"/>
                  </a:lnTo>
                  <a:lnTo>
                    <a:pt x="203" y="100"/>
                  </a:lnTo>
                  <a:lnTo>
                    <a:pt x="202" y="89"/>
                  </a:lnTo>
                  <a:lnTo>
                    <a:pt x="200" y="78"/>
                  </a:lnTo>
                  <a:lnTo>
                    <a:pt x="197" y="69"/>
                  </a:lnTo>
                  <a:lnTo>
                    <a:pt x="194" y="60"/>
                  </a:lnTo>
                  <a:lnTo>
                    <a:pt x="189" y="50"/>
                  </a:lnTo>
                  <a:lnTo>
                    <a:pt x="185" y="41"/>
                  </a:lnTo>
                  <a:lnTo>
                    <a:pt x="179" y="33"/>
                  </a:lnTo>
                  <a:lnTo>
                    <a:pt x="173" y="29"/>
                  </a:lnTo>
                  <a:lnTo>
                    <a:pt x="165" y="21"/>
                  </a:lnTo>
                  <a:lnTo>
                    <a:pt x="157" y="15"/>
                  </a:lnTo>
                  <a:lnTo>
                    <a:pt x="148" y="10"/>
                  </a:lnTo>
                  <a:lnTo>
                    <a:pt x="140" y="7"/>
                  </a:lnTo>
                  <a:lnTo>
                    <a:pt x="129" y="3"/>
                  </a:lnTo>
                  <a:lnTo>
                    <a:pt x="120" y="1"/>
                  </a:lnTo>
                  <a:lnTo>
                    <a:pt x="111" y="0"/>
                  </a:lnTo>
                  <a:lnTo>
                    <a:pt x="102" y="0"/>
                  </a:lnTo>
                  <a:lnTo>
                    <a:pt x="89" y="0"/>
                  </a:lnTo>
                  <a:lnTo>
                    <a:pt x="79" y="1"/>
                  </a:lnTo>
                  <a:lnTo>
                    <a:pt x="69" y="3"/>
                  </a:lnTo>
                  <a:lnTo>
                    <a:pt x="60" y="7"/>
                  </a:lnTo>
                  <a:lnTo>
                    <a:pt x="51" y="10"/>
                  </a:lnTo>
                  <a:lnTo>
                    <a:pt x="43" y="15"/>
                  </a:lnTo>
                  <a:lnTo>
                    <a:pt x="35" y="21"/>
                  </a:lnTo>
                  <a:lnTo>
                    <a:pt x="29" y="29"/>
                  </a:lnTo>
                  <a:lnTo>
                    <a:pt x="21" y="33"/>
                  </a:lnTo>
                  <a:lnTo>
                    <a:pt x="15" y="41"/>
                  </a:lnTo>
                  <a:lnTo>
                    <a:pt x="11" y="50"/>
                  </a:lnTo>
                  <a:lnTo>
                    <a:pt x="8" y="60"/>
                  </a:lnTo>
                  <a:lnTo>
                    <a:pt x="3" y="69"/>
                  </a:lnTo>
                  <a:lnTo>
                    <a:pt x="1" y="78"/>
                  </a:lnTo>
                  <a:lnTo>
                    <a:pt x="0" y="89"/>
                  </a:lnTo>
                  <a:lnTo>
                    <a:pt x="0" y="100"/>
                  </a:lnTo>
                  <a:lnTo>
                    <a:pt x="0" y="109"/>
                  </a:lnTo>
                  <a:lnTo>
                    <a:pt x="1" y="118"/>
                  </a:lnTo>
                  <a:lnTo>
                    <a:pt x="3" y="127"/>
                  </a:lnTo>
                  <a:lnTo>
                    <a:pt x="8" y="137"/>
                  </a:lnTo>
                  <a:lnTo>
                    <a:pt x="11" y="144"/>
                  </a:lnTo>
                  <a:lnTo>
                    <a:pt x="15" y="154"/>
                  </a:lnTo>
                  <a:lnTo>
                    <a:pt x="21" y="161"/>
                  </a:lnTo>
                  <a:lnTo>
                    <a:pt x="29" y="169"/>
                  </a:lnTo>
                  <a:lnTo>
                    <a:pt x="35" y="174"/>
                  </a:lnTo>
                  <a:lnTo>
                    <a:pt x="43" y="180"/>
                  </a:lnTo>
                  <a:lnTo>
                    <a:pt x="51" y="185"/>
                  </a:lnTo>
                  <a:lnTo>
                    <a:pt x="60" y="189"/>
                  </a:lnTo>
                  <a:lnTo>
                    <a:pt x="69" y="192"/>
                  </a:lnTo>
                  <a:lnTo>
                    <a:pt x="79" y="195"/>
                  </a:lnTo>
                  <a:lnTo>
                    <a:pt x="89" y="197"/>
                  </a:lnTo>
                  <a:lnTo>
                    <a:pt x="102" y="198"/>
                  </a:lnTo>
                  <a:lnTo>
                    <a:pt x="102" y="198"/>
                  </a:lnTo>
                  <a:close/>
                </a:path>
              </a:pathLst>
            </a:custGeom>
            <a:solidFill>
              <a:srgbClr val="FFFA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39958" name="Freeform 22"/>
            <p:cNvSpPr>
              <a:spLocks/>
            </p:cNvSpPr>
            <p:nvPr/>
          </p:nvSpPr>
          <p:spPr bwMode="auto">
            <a:xfrm>
              <a:off x="3722" y="583"/>
              <a:ext cx="1367" cy="1099"/>
            </a:xfrm>
            <a:custGeom>
              <a:avLst/>
              <a:gdLst/>
              <a:ahLst/>
              <a:cxnLst>
                <a:cxn ang="0">
                  <a:pos x="1640" y="1920"/>
                </a:cxn>
                <a:cxn ang="0">
                  <a:pos x="1536" y="1977"/>
                </a:cxn>
                <a:cxn ang="0">
                  <a:pos x="1435" y="2026"/>
                </a:cxn>
                <a:cxn ang="0">
                  <a:pos x="1338" y="2060"/>
                </a:cxn>
                <a:cxn ang="0">
                  <a:pos x="1176" y="2097"/>
                </a:cxn>
                <a:cxn ang="0">
                  <a:pos x="1050" y="2074"/>
                </a:cxn>
                <a:cxn ang="0">
                  <a:pos x="894" y="2007"/>
                </a:cxn>
                <a:cxn ang="0">
                  <a:pos x="719" y="1903"/>
                </a:cxn>
                <a:cxn ang="0">
                  <a:pos x="540" y="1765"/>
                </a:cxn>
                <a:cxn ang="0">
                  <a:pos x="373" y="1604"/>
                </a:cxn>
                <a:cxn ang="0">
                  <a:pos x="239" y="1437"/>
                </a:cxn>
                <a:cxn ang="0">
                  <a:pos x="162" y="1308"/>
                </a:cxn>
                <a:cxn ang="0">
                  <a:pos x="114" y="1195"/>
                </a:cxn>
                <a:cxn ang="0">
                  <a:pos x="88" y="1099"/>
                </a:cxn>
                <a:cxn ang="0">
                  <a:pos x="82" y="1001"/>
                </a:cxn>
                <a:cxn ang="0">
                  <a:pos x="96" y="882"/>
                </a:cxn>
                <a:cxn ang="0">
                  <a:pos x="159" y="753"/>
                </a:cxn>
                <a:cxn ang="0">
                  <a:pos x="259" y="629"/>
                </a:cxn>
                <a:cxn ang="0">
                  <a:pos x="526" y="440"/>
                </a:cxn>
                <a:cxn ang="0">
                  <a:pos x="887" y="253"/>
                </a:cxn>
                <a:cxn ang="0">
                  <a:pos x="1229" y="144"/>
                </a:cxn>
                <a:cxn ang="0">
                  <a:pos x="1539" y="96"/>
                </a:cxn>
                <a:cxn ang="0">
                  <a:pos x="1810" y="93"/>
                </a:cxn>
                <a:cxn ang="0">
                  <a:pos x="2030" y="122"/>
                </a:cxn>
                <a:cxn ang="0">
                  <a:pos x="1915" y="22"/>
                </a:cxn>
                <a:cxn ang="0">
                  <a:pos x="1676" y="0"/>
                </a:cxn>
                <a:cxn ang="0">
                  <a:pos x="1392" y="13"/>
                </a:cxn>
                <a:cxn ang="0">
                  <a:pos x="1073" y="80"/>
                </a:cxn>
                <a:cxn ang="0">
                  <a:pos x="723" y="216"/>
                </a:cxn>
                <a:cxn ang="0">
                  <a:pos x="350" y="441"/>
                </a:cxn>
                <a:cxn ang="0">
                  <a:pos x="184" y="577"/>
                </a:cxn>
                <a:cxn ang="0">
                  <a:pos x="73" y="723"/>
                </a:cxn>
                <a:cxn ang="0">
                  <a:pos x="11" y="884"/>
                </a:cxn>
                <a:cxn ang="0">
                  <a:pos x="0" y="1002"/>
                </a:cxn>
                <a:cxn ang="0">
                  <a:pos x="7" y="1101"/>
                </a:cxn>
                <a:cxn ang="0">
                  <a:pos x="30" y="1203"/>
                </a:cxn>
                <a:cxn ang="0">
                  <a:pos x="67" y="1306"/>
                </a:cxn>
                <a:cxn ang="0">
                  <a:pos x="121" y="1412"/>
                </a:cxn>
                <a:cxn ang="0">
                  <a:pos x="190" y="1519"/>
                </a:cxn>
                <a:cxn ang="0">
                  <a:pos x="339" y="1701"/>
                </a:cxn>
                <a:cxn ang="0">
                  <a:pos x="518" y="1870"/>
                </a:cxn>
                <a:cxn ang="0">
                  <a:pos x="711" y="2014"/>
                </a:cxn>
                <a:cxn ang="0">
                  <a:pos x="891" y="2115"/>
                </a:cxn>
                <a:cxn ang="0">
                  <a:pos x="1056" y="2179"/>
                </a:cxn>
                <a:cxn ang="0">
                  <a:pos x="1193" y="2194"/>
                </a:cxn>
                <a:cxn ang="0">
                  <a:pos x="1311" y="2169"/>
                </a:cxn>
                <a:cxn ang="0">
                  <a:pos x="1406" y="2129"/>
                </a:cxn>
                <a:cxn ang="0">
                  <a:pos x="1506" y="2077"/>
                </a:cxn>
                <a:cxn ang="0">
                  <a:pos x="1611" y="2014"/>
                </a:cxn>
                <a:cxn ang="0">
                  <a:pos x="1722" y="1946"/>
                </a:cxn>
                <a:cxn ang="0">
                  <a:pos x="1859" y="1856"/>
                </a:cxn>
                <a:cxn ang="0">
                  <a:pos x="2015" y="1761"/>
                </a:cxn>
                <a:cxn ang="0">
                  <a:pos x="2177" y="1671"/>
                </a:cxn>
                <a:cxn ang="0">
                  <a:pos x="2348" y="1597"/>
                </a:cxn>
                <a:cxn ang="0">
                  <a:pos x="2521" y="1543"/>
                </a:cxn>
                <a:cxn ang="0">
                  <a:pos x="2701" y="1522"/>
                </a:cxn>
                <a:cxn ang="0">
                  <a:pos x="2596" y="1466"/>
                </a:cxn>
                <a:cxn ang="0">
                  <a:pos x="2411" y="1508"/>
                </a:cxn>
                <a:cxn ang="0">
                  <a:pos x="2238" y="1574"/>
                </a:cxn>
                <a:cxn ang="0">
                  <a:pos x="2072" y="1656"/>
                </a:cxn>
                <a:cxn ang="0">
                  <a:pos x="1910" y="1750"/>
                </a:cxn>
                <a:cxn ang="0">
                  <a:pos x="1756" y="1852"/>
                </a:cxn>
              </a:cxnLst>
              <a:rect l="0" t="0" r="r" b="b"/>
              <a:pathLst>
                <a:path w="2735" h="2197">
                  <a:moveTo>
                    <a:pt x="1742" y="1861"/>
                  </a:moveTo>
                  <a:lnTo>
                    <a:pt x="1731" y="1866"/>
                  </a:lnTo>
                  <a:lnTo>
                    <a:pt x="1721" y="1872"/>
                  </a:lnTo>
                  <a:lnTo>
                    <a:pt x="1710" y="1878"/>
                  </a:lnTo>
                  <a:lnTo>
                    <a:pt x="1701" y="1884"/>
                  </a:lnTo>
                  <a:lnTo>
                    <a:pt x="1690" y="1890"/>
                  </a:lnTo>
                  <a:lnTo>
                    <a:pt x="1680" y="1896"/>
                  </a:lnTo>
                  <a:lnTo>
                    <a:pt x="1670" y="1903"/>
                  </a:lnTo>
                  <a:lnTo>
                    <a:pt x="1660" y="1909"/>
                  </a:lnTo>
                  <a:lnTo>
                    <a:pt x="1650" y="1913"/>
                  </a:lnTo>
                  <a:lnTo>
                    <a:pt x="1640" y="1920"/>
                  </a:lnTo>
                  <a:lnTo>
                    <a:pt x="1630" y="1924"/>
                  </a:lnTo>
                  <a:lnTo>
                    <a:pt x="1620" y="1930"/>
                  </a:lnTo>
                  <a:lnTo>
                    <a:pt x="1611" y="1935"/>
                  </a:lnTo>
                  <a:lnTo>
                    <a:pt x="1602" y="1941"/>
                  </a:lnTo>
                  <a:lnTo>
                    <a:pt x="1593" y="1947"/>
                  </a:lnTo>
                  <a:lnTo>
                    <a:pt x="1583" y="1954"/>
                  </a:lnTo>
                  <a:lnTo>
                    <a:pt x="1573" y="1958"/>
                  </a:lnTo>
                  <a:lnTo>
                    <a:pt x="1563" y="1963"/>
                  </a:lnTo>
                  <a:lnTo>
                    <a:pt x="1554" y="1967"/>
                  </a:lnTo>
                  <a:lnTo>
                    <a:pt x="1545" y="1972"/>
                  </a:lnTo>
                  <a:lnTo>
                    <a:pt x="1536" y="1977"/>
                  </a:lnTo>
                  <a:lnTo>
                    <a:pt x="1526" y="1981"/>
                  </a:lnTo>
                  <a:lnTo>
                    <a:pt x="1517" y="1986"/>
                  </a:lnTo>
                  <a:lnTo>
                    <a:pt x="1508" y="1992"/>
                  </a:lnTo>
                  <a:lnTo>
                    <a:pt x="1499" y="1995"/>
                  </a:lnTo>
                  <a:lnTo>
                    <a:pt x="1489" y="2000"/>
                  </a:lnTo>
                  <a:lnTo>
                    <a:pt x="1480" y="2004"/>
                  </a:lnTo>
                  <a:lnTo>
                    <a:pt x="1471" y="2009"/>
                  </a:lnTo>
                  <a:lnTo>
                    <a:pt x="1462" y="2012"/>
                  </a:lnTo>
                  <a:lnTo>
                    <a:pt x="1452" y="2017"/>
                  </a:lnTo>
                  <a:lnTo>
                    <a:pt x="1443" y="2021"/>
                  </a:lnTo>
                  <a:lnTo>
                    <a:pt x="1435" y="2026"/>
                  </a:lnTo>
                  <a:lnTo>
                    <a:pt x="1426" y="2029"/>
                  </a:lnTo>
                  <a:lnTo>
                    <a:pt x="1417" y="2032"/>
                  </a:lnTo>
                  <a:lnTo>
                    <a:pt x="1408" y="2035"/>
                  </a:lnTo>
                  <a:lnTo>
                    <a:pt x="1398" y="2038"/>
                  </a:lnTo>
                  <a:lnTo>
                    <a:pt x="1389" y="2041"/>
                  </a:lnTo>
                  <a:lnTo>
                    <a:pt x="1381" y="2044"/>
                  </a:lnTo>
                  <a:lnTo>
                    <a:pt x="1372" y="2048"/>
                  </a:lnTo>
                  <a:lnTo>
                    <a:pt x="1365" y="2052"/>
                  </a:lnTo>
                  <a:lnTo>
                    <a:pt x="1355" y="2054"/>
                  </a:lnTo>
                  <a:lnTo>
                    <a:pt x="1346" y="2058"/>
                  </a:lnTo>
                  <a:lnTo>
                    <a:pt x="1338" y="2060"/>
                  </a:lnTo>
                  <a:lnTo>
                    <a:pt x="1331" y="2065"/>
                  </a:lnTo>
                  <a:lnTo>
                    <a:pt x="1314" y="2069"/>
                  </a:lnTo>
                  <a:lnTo>
                    <a:pt x="1298" y="2075"/>
                  </a:lnTo>
                  <a:lnTo>
                    <a:pt x="1281" y="2078"/>
                  </a:lnTo>
                  <a:lnTo>
                    <a:pt x="1266" y="2081"/>
                  </a:lnTo>
                  <a:lnTo>
                    <a:pt x="1249" y="2085"/>
                  </a:lnTo>
                  <a:lnTo>
                    <a:pt x="1235" y="2088"/>
                  </a:lnTo>
                  <a:lnTo>
                    <a:pt x="1218" y="2089"/>
                  </a:lnTo>
                  <a:lnTo>
                    <a:pt x="1204" y="2092"/>
                  </a:lnTo>
                  <a:lnTo>
                    <a:pt x="1190" y="2094"/>
                  </a:lnTo>
                  <a:lnTo>
                    <a:pt x="1176" y="2097"/>
                  </a:lnTo>
                  <a:lnTo>
                    <a:pt x="1166" y="2095"/>
                  </a:lnTo>
                  <a:lnTo>
                    <a:pt x="1156" y="2095"/>
                  </a:lnTo>
                  <a:lnTo>
                    <a:pt x="1146" y="2094"/>
                  </a:lnTo>
                  <a:lnTo>
                    <a:pt x="1135" y="2094"/>
                  </a:lnTo>
                  <a:lnTo>
                    <a:pt x="1123" y="2091"/>
                  </a:lnTo>
                  <a:lnTo>
                    <a:pt x="1112" y="2089"/>
                  </a:lnTo>
                  <a:lnTo>
                    <a:pt x="1099" y="2088"/>
                  </a:lnTo>
                  <a:lnTo>
                    <a:pt x="1089" y="2086"/>
                  </a:lnTo>
                  <a:lnTo>
                    <a:pt x="1075" y="2081"/>
                  </a:lnTo>
                  <a:lnTo>
                    <a:pt x="1062" y="2078"/>
                  </a:lnTo>
                  <a:lnTo>
                    <a:pt x="1050" y="2074"/>
                  </a:lnTo>
                  <a:lnTo>
                    <a:pt x="1038" y="2071"/>
                  </a:lnTo>
                  <a:lnTo>
                    <a:pt x="1024" y="2066"/>
                  </a:lnTo>
                  <a:lnTo>
                    <a:pt x="1010" y="2061"/>
                  </a:lnTo>
                  <a:lnTo>
                    <a:pt x="996" y="2057"/>
                  </a:lnTo>
                  <a:lnTo>
                    <a:pt x="984" y="2052"/>
                  </a:lnTo>
                  <a:lnTo>
                    <a:pt x="968" y="2044"/>
                  </a:lnTo>
                  <a:lnTo>
                    <a:pt x="953" y="2038"/>
                  </a:lnTo>
                  <a:lnTo>
                    <a:pt x="938" y="2031"/>
                  </a:lnTo>
                  <a:lnTo>
                    <a:pt x="924" y="2024"/>
                  </a:lnTo>
                  <a:lnTo>
                    <a:pt x="908" y="2015"/>
                  </a:lnTo>
                  <a:lnTo>
                    <a:pt x="894" y="2007"/>
                  </a:lnTo>
                  <a:lnTo>
                    <a:pt x="879" y="2000"/>
                  </a:lnTo>
                  <a:lnTo>
                    <a:pt x="865" y="1992"/>
                  </a:lnTo>
                  <a:lnTo>
                    <a:pt x="848" y="1983"/>
                  </a:lnTo>
                  <a:lnTo>
                    <a:pt x="833" y="1974"/>
                  </a:lnTo>
                  <a:lnTo>
                    <a:pt x="814" y="1964"/>
                  </a:lnTo>
                  <a:lnTo>
                    <a:pt x="800" y="1955"/>
                  </a:lnTo>
                  <a:lnTo>
                    <a:pt x="783" y="1944"/>
                  </a:lnTo>
                  <a:lnTo>
                    <a:pt x="768" y="1935"/>
                  </a:lnTo>
                  <a:lnTo>
                    <a:pt x="753" y="1924"/>
                  </a:lnTo>
                  <a:lnTo>
                    <a:pt x="737" y="1915"/>
                  </a:lnTo>
                  <a:lnTo>
                    <a:pt x="719" y="1903"/>
                  </a:lnTo>
                  <a:lnTo>
                    <a:pt x="703" y="1892"/>
                  </a:lnTo>
                  <a:lnTo>
                    <a:pt x="686" y="1880"/>
                  </a:lnTo>
                  <a:lnTo>
                    <a:pt x="671" y="1869"/>
                  </a:lnTo>
                  <a:lnTo>
                    <a:pt x="652" y="1855"/>
                  </a:lnTo>
                  <a:lnTo>
                    <a:pt x="637" y="1844"/>
                  </a:lnTo>
                  <a:lnTo>
                    <a:pt x="620" y="1830"/>
                  </a:lnTo>
                  <a:lnTo>
                    <a:pt x="605" y="1819"/>
                  </a:lnTo>
                  <a:lnTo>
                    <a:pt x="588" y="1806"/>
                  </a:lnTo>
                  <a:lnTo>
                    <a:pt x="572" y="1792"/>
                  </a:lnTo>
                  <a:lnTo>
                    <a:pt x="555" y="1778"/>
                  </a:lnTo>
                  <a:lnTo>
                    <a:pt x="540" y="1765"/>
                  </a:lnTo>
                  <a:lnTo>
                    <a:pt x="523" y="1752"/>
                  </a:lnTo>
                  <a:lnTo>
                    <a:pt x="509" y="1738"/>
                  </a:lnTo>
                  <a:lnTo>
                    <a:pt x="492" y="1724"/>
                  </a:lnTo>
                  <a:lnTo>
                    <a:pt x="478" y="1710"/>
                  </a:lnTo>
                  <a:lnTo>
                    <a:pt x="461" y="1695"/>
                  </a:lnTo>
                  <a:lnTo>
                    <a:pt x="446" y="1679"/>
                  </a:lnTo>
                  <a:lnTo>
                    <a:pt x="430" y="1664"/>
                  </a:lnTo>
                  <a:lnTo>
                    <a:pt x="417" y="1650"/>
                  </a:lnTo>
                  <a:lnTo>
                    <a:pt x="401" y="1634"/>
                  </a:lnTo>
                  <a:lnTo>
                    <a:pt x="387" y="1619"/>
                  </a:lnTo>
                  <a:lnTo>
                    <a:pt x="373" y="1604"/>
                  </a:lnTo>
                  <a:lnTo>
                    <a:pt x="360" y="1590"/>
                  </a:lnTo>
                  <a:lnTo>
                    <a:pt x="346" y="1573"/>
                  </a:lnTo>
                  <a:lnTo>
                    <a:pt x="332" y="1557"/>
                  </a:lnTo>
                  <a:lnTo>
                    <a:pt x="318" y="1542"/>
                  </a:lnTo>
                  <a:lnTo>
                    <a:pt x="306" y="1526"/>
                  </a:lnTo>
                  <a:lnTo>
                    <a:pt x="292" y="1510"/>
                  </a:lnTo>
                  <a:lnTo>
                    <a:pt x="281" y="1494"/>
                  </a:lnTo>
                  <a:lnTo>
                    <a:pt x="269" y="1479"/>
                  </a:lnTo>
                  <a:lnTo>
                    <a:pt x="258" y="1463"/>
                  </a:lnTo>
                  <a:lnTo>
                    <a:pt x="249" y="1449"/>
                  </a:lnTo>
                  <a:lnTo>
                    <a:pt x="239" y="1437"/>
                  </a:lnTo>
                  <a:lnTo>
                    <a:pt x="230" y="1423"/>
                  </a:lnTo>
                  <a:lnTo>
                    <a:pt x="222" y="1411"/>
                  </a:lnTo>
                  <a:lnTo>
                    <a:pt x="213" y="1397"/>
                  </a:lnTo>
                  <a:lnTo>
                    <a:pt x="204" y="1383"/>
                  </a:lnTo>
                  <a:lnTo>
                    <a:pt x="196" y="1369"/>
                  </a:lnTo>
                  <a:lnTo>
                    <a:pt x="188" y="1355"/>
                  </a:lnTo>
                  <a:lnTo>
                    <a:pt x="184" y="1346"/>
                  </a:lnTo>
                  <a:lnTo>
                    <a:pt x="179" y="1338"/>
                  </a:lnTo>
                  <a:lnTo>
                    <a:pt x="175" y="1331"/>
                  </a:lnTo>
                  <a:lnTo>
                    <a:pt x="170" y="1325"/>
                  </a:lnTo>
                  <a:lnTo>
                    <a:pt x="162" y="1308"/>
                  </a:lnTo>
                  <a:lnTo>
                    <a:pt x="156" y="1294"/>
                  </a:lnTo>
                  <a:lnTo>
                    <a:pt x="151" y="1284"/>
                  </a:lnTo>
                  <a:lnTo>
                    <a:pt x="147" y="1277"/>
                  </a:lnTo>
                  <a:lnTo>
                    <a:pt x="144" y="1269"/>
                  </a:lnTo>
                  <a:lnTo>
                    <a:pt x="141" y="1261"/>
                  </a:lnTo>
                  <a:lnTo>
                    <a:pt x="133" y="1246"/>
                  </a:lnTo>
                  <a:lnTo>
                    <a:pt x="128" y="1230"/>
                  </a:lnTo>
                  <a:lnTo>
                    <a:pt x="124" y="1221"/>
                  </a:lnTo>
                  <a:lnTo>
                    <a:pt x="121" y="1212"/>
                  </a:lnTo>
                  <a:lnTo>
                    <a:pt x="118" y="1203"/>
                  </a:lnTo>
                  <a:lnTo>
                    <a:pt x="114" y="1195"/>
                  </a:lnTo>
                  <a:lnTo>
                    <a:pt x="110" y="1186"/>
                  </a:lnTo>
                  <a:lnTo>
                    <a:pt x="108" y="1178"/>
                  </a:lnTo>
                  <a:lnTo>
                    <a:pt x="105" y="1169"/>
                  </a:lnTo>
                  <a:lnTo>
                    <a:pt x="104" y="1161"/>
                  </a:lnTo>
                  <a:lnTo>
                    <a:pt x="101" y="1152"/>
                  </a:lnTo>
                  <a:lnTo>
                    <a:pt x="99" y="1143"/>
                  </a:lnTo>
                  <a:lnTo>
                    <a:pt x="96" y="1133"/>
                  </a:lnTo>
                  <a:lnTo>
                    <a:pt x="94" y="1126"/>
                  </a:lnTo>
                  <a:lnTo>
                    <a:pt x="91" y="1116"/>
                  </a:lnTo>
                  <a:lnTo>
                    <a:pt x="90" y="1109"/>
                  </a:lnTo>
                  <a:lnTo>
                    <a:pt x="88" y="1099"/>
                  </a:lnTo>
                  <a:lnTo>
                    <a:pt x="88" y="1092"/>
                  </a:lnTo>
                  <a:lnTo>
                    <a:pt x="87" y="1082"/>
                  </a:lnTo>
                  <a:lnTo>
                    <a:pt x="85" y="1073"/>
                  </a:lnTo>
                  <a:lnTo>
                    <a:pt x="84" y="1064"/>
                  </a:lnTo>
                  <a:lnTo>
                    <a:pt x="84" y="1055"/>
                  </a:lnTo>
                  <a:lnTo>
                    <a:pt x="82" y="1045"/>
                  </a:lnTo>
                  <a:lnTo>
                    <a:pt x="82" y="1036"/>
                  </a:lnTo>
                  <a:lnTo>
                    <a:pt x="82" y="1027"/>
                  </a:lnTo>
                  <a:lnTo>
                    <a:pt x="82" y="1019"/>
                  </a:lnTo>
                  <a:lnTo>
                    <a:pt x="82" y="1010"/>
                  </a:lnTo>
                  <a:lnTo>
                    <a:pt x="82" y="1001"/>
                  </a:lnTo>
                  <a:lnTo>
                    <a:pt x="82" y="992"/>
                  </a:lnTo>
                  <a:lnTo>
                    <a:pt x="82" y="984"/>
                  </a:lnTo>
                  <a:lnTo>
                    <a:pt x="82" y="975"/>
                  </a:lnTo>
                  <a:lnTo>
                    <a:pt x="84" y="965"/>
                  </a:lnTo>
                  <a:lnTo>
                    <a:pt x="85" y="956"/>
                  </a:lnTo>
                  <a:lnTo>
                    <a:pt x="87" y="948"/>
                  </a:lnTo>
                  <a:lnTo>
                    <a:pt x="87" y="934"/>
                  </a:lnTo>
                  <a:lnTo>
                    <a:pt x="88" y="921"/>
                  </a:lnTo>
                  <a:lnTo>
                    <a:pt x="90" y="908"/>
                  </a:lnTo>
                  <a:lnTo>
                    <a:pt x="94" y="896"/>
                  </a:lnTo>
                  <a:lnTo>
                    <a:pt x="96" y="882"/>
                  </a:lnTo>
                  <a:lnTo>
                    <a:pt x="101" y="870"/>
                  </a:lnTo>
                  <a:lnTo>
                    <a:pt x="105" y="857"/>
                  </a:lnTo>
                  <a:lnTo>
                    <a:pt x="110" y="847"/>
                  </a:lnTo>
                  <a:lnTo>
                    <a:pt x="114" y="833"/>
                  </a:lnTo>
                  <a:lnTo>
                    <a:pt x="119" y="822"/>
                  </a:lnTo>
                  <a:lnTo>
                    <a:pt x="124" y="810"/>
                  </a:lnTo>
                  <a:lnTo>
                    <a:pt x="131" y="799"/>
                  </a:lnTo>
                  <a:lnTo>
                    <a:pt x="136" y="786"/>
                  </a:lnTo>
                  <a:lnTo>
                    <a:pt x="144" y="776"/>
                  </a:lnTo>
                  <a:lnTo>
                    <a:pt x="150" y="763"/>
                  </a:lnTo>
                  <a:lnTo>
                    <a:pt x="159" y="753"/>
                  </a:lnTo>
                  <a:lnTo>
                    <a:pt x="165" y="740"/>
                  </a:lnTo>
                  <a:lnTo>
                    <a:pt x="173" y="729"/>
                  </a:lnTo>
                  <a:lnTo>
                    <a:pt x="181" y="717"/>
                  </a:lnTo>
                  <a:lnTo>
                    <a:pt x="190" y="706"/>
                  </a:lnTo>
                  <a:lnTo>
                    <a:pt x="198" y="694"/>
                  </a:lnTo>
                  <a:lnTo>
                    <a:pt x="207" y="683"/>
                  </a:lnTo>
                  <a:lnTo>
                    <a:pt x="218" y="672"/>
                  </a:lnTo>
                  <a:lnTo>
                    <a:pt x="229" y="663"/>
                  </a:lnTo>
                  <a:lnTo>
                    <a:pt x="238" y="651"/>
                  </a:lnTo>
                  <a:lnTo>
                    <a:pt x="249" y="640"/>
                  </a:lnTo>
                  <a:lnTo>
                    <a:pt x="259" y="629"/>
                  </a:lnTo>
                  <a:lnTo>
                    <a:pt x="273" y="620"/>
                  </a:lnTo>
                  <a:lnTo>
                    <a:pt x="284" y="609"/>
                  </a:lnTo>
                  <a:lnTo>
                    <a:pt x="296" y="600"/>
                  </a:lnTo>
                  <a:lnTo>
                    <a:pt x="310" y="591"/>
                  </a:lnTo>
                  <a:lnTo>
                    <a:pt x="324" y="581"/>
                  </a:lnTo>
                  <a:lnTo>
                    <a:pt x="356" y="554"/>
                  </a:lnTo>
                  <a:lnTo>
                    <a:pt x="390" y="529"/>
                  </a:lnTo>
                  <a:lnTo>
                    <a:pt x="424" y="506"/>
                  </a:lnTo>
                  <a:lnTo>
                    <a:pt x="458" y="483"/>
                  </a:lnTo>
                  <a:lnTo>
                    <a:pt x="492" y="460"/>
                  </a:lnTo>
                  <a:lnTo>
                    <a:pt x="526" y="440"/>
                  </a:lnTo>
                  <a:lnTo>
                    <a:pt x="560" y="418"/>
                  </a:lnTo>
                  <a:lnTo>
                    <a:pt x="594" y="400"/>
                  </a:lnTo>
                  <a:lnTo>
                    <a:pt x="626" y="379"/>
                  </a:lnTo>
                  <a:lnTo>
                    <a:pt x="660" y="361"/>
                  </a:lnTo>
                  <a:lnTo>
                    <a:pt x="692" y="342"/>
                  </a:lnTo>
                  <a:lnTo>
                    <a:pt x="726" y="327"/>
                  </a:lnTo>
                  <a:lnTo>
                    <a:pt x="759" y="310"/>
                  </a:lnTo>
                  <a:lnTo>
                    <a:pt x="791" y="295"/>
                  </a:lnTo>
                  <a:lnTo>
                    <a:pt x="822" y="281"/>
                  </a:lnTo>
                  <a:lnTo>
                    <a:pt x="857" y="267"/>
                  </a:lnTo>
                  <a:lnTo>
                    <a:pt x="887" y="253"/>
                  </a:lnTo>
                  <a:lnTo>
                    <a:pt x="919" y="239"/>
                  </a:lnTo>
                  <a:lnTo>
                    <a:pt x="950" y="227"/>
                  </a:lnTo>
                  <a:lnTo>
                    <a:pt x="982" y="216"/>
                  </a:lnTo>
                  <a:lnTo>
                    <a:pt x="1013" y="204"/>
                  </a:lnTo>
                  <a:lnTo>
                    <a:pt x="1045" y="193"/>
                  </a:lnTo>
                  <a:lnTo>
                    <a:pt x="1076" y="184"/>
                  </a:lnTo>
                  <a:lnTo>
                    <a:pt x="1109" y="176"/>
                  </a:lnTo>
                  <a:lnTo>
                    <a:pt x="1138" y="167"/>
                  </a:lnTo>
                  <a:lnTo>
                    <a:pt x="1169" y="157"/>
                  </a:lnTo>
                  <a:lnTo>
                    <a:pt x="1198" y="150"/>
                  </a:lnTo>
                  <a:lnTo>
                    <a:pt x="1229" y="144"/>
                  </a:lnTo>
                  <a:lnTo>
                    <a:pt x="1258" y="137"/>
                  </a:lnTo>
                  <a:lnTo>
                    <a:pt x="1287" y="131"/>
                  </a:lnTo>
                  <a:lnTo>
                    <a:pt x="1317" y="127"/>
                  </a:lnTo>
                  <a:lnTo>
                    <a:pt x="1348" y="122"/>
                  </a:lnTo>
                  <a:lnTo>
                    <a:pt x="1375" y="116"/>
                  </a:lnTo>
                  <a:lnTo>
                    <a:pt x="1403" y="111"/>
                  </a:lnTo>
                  <a:lnTo>
                    <a:pt x="1431" y="108"/>
                  </a:lnTo>
                  <a:lnTo>
                    <a:pt x="1459" y="105"/>
                  </a:lnTo>
                  <a:lnTo>
                    <a:pt x="1485" y="100"/>
                  </a:lnTo>
                  <a:lnTo>
                    <a:pt x="1512" y="99"/>
                  </a:lnTo>
                  <a:lnTo>
                    <a:pt x="1539" y="96"/>
                  </a:lnTo>
                  <a:lnTo>
                    <a:pt x="1566" y="96"/>
                  </a:lnTo>
                  <a:lnTo>
                    <a:pt x="1591" y="93"/>
                  </a:lnTo>
                  <a:lnTo>
                    <a:pt x="1617" y="91"/>
                  </a:lnTo>
                  <a:lnTo>
                    <a:pt x="1642" y="91"/>
                  </a:lnTo>
                  <a:lnTo>
                    <a:pt x="1668" y="91"/>
                  </a:lnTo>
                  <a:lnTo>
                    <a:pt x="1693" y="90"/>
                  </a:lnTo>
                  <a:lnTo>
                    <a:pt x="1717" y="90"/>
                  </a:lnTo>
                  <a:lnTo>
                    <a:pt x="1741" y="91"/>
                  </a:lnTo>
                  <a:lnTo>
                    <a:pt x="1765" y="93"/>
                  </a:lnTo>
                  <a:lnTo>
                    <a:pt x="1787" y="93"/>
                  </a:lnTo>
                  <a:lnTo>
                    <a:pt x="1810" y="93"/>
                  </a:lnTo>
                  <a:lnTo>
                    <a:pt x="1832" y="94"/>
                  </a:lnTo>
                  <a:lnTo>
                    <a:pt x="1855" y="97"/>
                  </a:lnTo>
                  <a:lnTo>
                    <a:pt x="1875" y="99"/>
                  </a:lnTo>
                  <a:lnTo>
                    <a:pt x="1896" y="102"/>
                  </a:lnTo>
                  <a:lnTo>
                    <a:pt x="1916" y="104"/>
                  </a:lnTo>
                  <a:lnTo>
                    <a:pt x="1938" y="107"/>
                  </a:lnTo>
                  <a:lnTo>
                    <a:pt x="1956" y="108"/>
                  </a:lnTo>
                  <a:lnTo>
                    <a:pt x="1975" y="111"/>
                  </a:lnTo>
                  <a:lnTo>
                    <a:pt x="1993" y="114"/>
                  </a:lnTo>
                  <a:lnTo>
                    <a:pt x="2013" y="119"/>
                  </a:lnTo>
                  <a:lnTo>
                    <a:pt x="2030" y="122"/>
                  </a:lnTo>
                  <a:lnTo>
                    <a:pt x="2049" y="125"/>
                  </a:lnTo>
                  <a:lnTo>
                    <a:pt x="2066" y="128"/>
                  </a:lnTo>
                  <a:lnTo>
                    <a:pt x="2083" y="133"/>
                  </a:lnTo>
                  <a:lnTo>
                    <a:pt x="2043" y="48"/>
                  </a:lnTo>
                  <a:lnTo>
                    <a:pt x="2024" y="43"/>
                  </a:lnTo>
                  <a:lnTo>
                    <a:pt x="2007" y="39"/>
                  </a:lnTo>
                  <a:lnTo>
                    <a:pt x="1989" y="36"/>
                  </a:lnTo>
                  <a:lnTo>
                    <a:pt x="1972" y="33"/>
                  </a:lnTo>
                  <a:lnTo>
                    <a:pt x="1952" y="28"/>
                  </a:lnTo>
                  <a:lnTo>
                    <a:pt x="1933" y="25"/>
                  </a:lnTo>
                  <a:lnTo>
                    <a:pt x="1915" y="22"/>
                  </a:lnTo>
                  <a:lnTo>
                    <a:pt x="1896" y="20"/>
                  </a:lnTo>
                  <a:lnTo>
                    <a:pt x="1875" y="16"/>
                  </a:lnTo>
                  <a:lnTo>
                    <a:pt x="1853" y="14"/>
                  </a:lnTo>
                  <a:lnTo>
                    <a:pt x="1832" y="11"/>
                  </a:lnTo>
                  <a:lnTo>
                    <a:pt x="1811" y="9"/>
                  </a:lnTo>
                  <a:lnTo>
                    <a:pt x="1790" y="6"/>
                  </a:lnTo>
                  <a:lnTo>
                    <a:pt x="1768" y="5"/>
                  </a:lnTo>
                  <a:lnTo>
                    <a:pt x="1745" y="3"/>
                  </a:lnTo>
                  <a:lnTo>
                    <a:pt x="1724" y="3"/>
                  </a:lnTo>
                  <a:lnTo>
                    <a:pt x="1699" y="2"/>
                  </a:lnTo>
                  <a:lnTo>
                    <a:pt x="1676" y="0"/>
                  </a:lnTo>
                  <a:lnTo>
                    <a:pt x="1651" y="0"/>
                  </a:lnTo>
                  <a:lnTo>
                    <a:pt x="1627" y="0"/>
                  </a:lnTo>
                  <a:lnTo>
                    <a:pt x="1600" y="0"/>
                  </a:lnTo>
                  <a:lnTo>
                    <a:pt x="1576" y="0"/>
                  </a:lnTo>
                  <a:lnTo>
                    <a:pt x="1551" y="0"/>
                  </a:lnTo>
                  <a:lnTo>
                    <a:pt x="1526" y="3"/>
                  </a:lnTo>
                  <a:lnTo>
                    <a:pt x="1500" y="3"/>
                  </a:lnTo>
                  <a:lnTo>
                    <a:pt x="1474" y="5"/>
                  </a:lnTo>
                  <a:lnTo>
                    <a:pt x="1446" y="6"/>
                  </a:lnTo>
                  <a:lnTo>
                    <a:pt x="1420" y="11"/>
                  </a:lnTo>
                  <a:lnTo>
                    <a:pt x="1392" y="13"/>
                  </a:lnTo>
                  <a:lnTo>
                    <a:pt x="1365" y="17"/>
                  </a:lnTo>
                  <a:lnTo>
                    <a:pt x="1337" y="22"/>
                  </a:lnTo>
                  <a:lnTo>
                    <a:pt x="1311" y="26"/>
                  </a:lnTo>
                  <a:lnTo>
                    <a:pt x="1280" y="31"/>
                  </a:lnTo>
                  <a:lnTo>
                    <a:pt x="1252" y="36"/>
                  </a:lnTo>
                  <a:lnTo>
                    <a:pt x="1221" y="40"/>
                  </a:lnTo>
                  <a:lnTo>
                    <a:pt x="1193" y="48"/>
                  </a:lnTo>
                  <a:lnTo>
                    <a:pt x="1163" y="54"/>
                  </a:lnTo>
                  <a:lnTo>
                    <a:pt x="1133" y="62"/>
                  </a:lnTo>
                  <a:lnTo>
                    <a:pt x="1102" y="71"/>
                  </a:lnTo>
                  <a:lnTo>
                    <a:pt x="1073" y="80"/>
                  </a:lnTo>
                  <a:lnTo>
                    <a:pt x="1041" y="88"/>
                  </a:lnTo>
                  <a:lnTo>
                    <a:pt x="1010" y="97"/>
                  </a:lnTo>
                  <a:lnTo>
                    <a:pt x="979" y="108"/>
                  </a:lnTo>
                  <a:lnTo>
                    <a:pt x="948" y="120"/>
                  </a:lnTo>
                  <a:lnTo>
                    <a:pt x="916" y="131"/>
                  </a:lnTo>
                  <a:lnTo>
                    <a:pt x="887" y="144"/>
                  </a:lnTo>
                  <a:lnTo>
                    <a:pt x="853" y="157"/>
                  </a:lnTo>
                  <a:lnTo>
                    <a:pt x="822" y="173"/>
                  </a:lnTo>
                  <a:lnTo>
                    <a:pt x="790" y="187"/>
                  </a:lnTo>
                  <a:lnTo>
                    <a:pt x="757" y="201"/>
                  </a:lnTo>
                  <a:lnTo>
                    <a:pt x="723" y="216"/>
                  </a:lnTo>
                  <a:lnTo>
                    <a:pt x="691" y="233"/>
                  </a:lnTo>
                  <a:lnTo>
                    <a:pt x="657" y="250"/>
                  </a:lnTo>
                  <a:lnTo>
                    <a:pt x="623" y="268"/>
                  </a:lnTo>
                  <a:lnTo>
                    <a:pt x="589" y="287"/>
                  </a:lnTo>
                  <a:lnTo>
                    <a:pt x="557" y="307"/>
                  </a:lnTo>
                  <a:lnTo>
                    <a:pt x="521" y="326"/>
                  </a:lnTo>
                  <a:lnTo>
                    <a:pt x="487" y="347"/>
                  </a:lnTo>
                  <a:lnTo>
                    <a:pt x="454" y="370"/>
                  </a:lnTo>
                  <a:lnTo>
                    <a:pt x="420" y="393"/>
                  </a:lnTo>
                  <a:lnTo>
                    <a:pt x="384" y="416"/>
                  </a:lnTo>
                  <a:lnTo>
                    <a:pt x="350" y="441"/>
                  </a:lnTo>
                  <a:lnTo>
                    <a:pt x="316" y="467"/>
                  </a:lnTo>
                  <a:lnTo>
                    <a:pt x="282" y="495"/>
                  </a:lnTo>
                  <a:lnTo>
                    <a:pt x="273" y="500"/>
                  </a:lnTo>
                  <a:lnTo>
                    <a:pt x="266" y="506"/>
                  </a:lnTo>
                  <a:lnTo>
                    <a:pt x="258" y="512"/>
                  </a:lnTo>
                  <a:lnTo>
                    <a:pt x="252" y="518"/>
                  </a:lnTo>
                  <a:lnTo>
                    <a:pt x="238" y="529"/>
                  </a:lnTo>
                  <a:lnTo>
                    <a:pt x="224" y="541"/>
                  </a:lnTo>
                  <a:lnTo>
                    <a:pt x="210" y="552"/>
                  </a:lnTo>
                  <a:lnTo>
                    <a:pt x="196" y="564"/>
                  </a:lnTo>
                  <a:lnTo>
                    <a:pt x="184" y="577"/>
                  </a:lnTo>
                  <a:lnTo>
                    <a:pt x="173" y="591"/>
                  </a:lnTo>
                  <a:lnTo>
                    <a:pt x="159" y="603"/>
                  </a:lnTo>
                  <a:lnTo>
                    <a:pt x="148" y="615"/>
                  </a:lnTo>
                  <a:lnTo>
                    <a:pt x="138" y="628"/>
                  </a:lnTo>
                  <a:lnTo>
                    <a:pt x="128" y="642"/>
                  </a:lnTo>
                  <a:lnTo>
                    <a:pt x="118" y="655"/>
                  </a:lnTo>
                  <a:lnTo>
                    <a:pt x="108" y="669"/>
                  </a:lnTo>
                  <a:lnTo>
                    <a:pt x="99" y="683"/>
                  </a:lnTo>
                  <a:lnTo>
                    <a:pt x="91" y="697"/>
                  </a:lnTo>
                  <a:lnTo>
                    <a:pt x="82" y="709"/>
                  </a:lnTo>
                  <a:lnTo>
                    <a:pt x="73" y="723"/>
                  </a:lnTo>
                  <a:lnTo>
                    <a:pt x="65" y="737"/>
                  </a:lnTo>
                  <a:lnTo>
                    <a:pt x="59" y="751"/>
                  </a:lnTo>
                  <a:lnTo>
                    <a:pt x="51" y="765"/>
                  </a:lnTo>
                  <a:lnTo>
                    <a:pt x="45" y="780"/>
                  </a:lnTo>
                  <a:lnTo>
                    <a:pt x="39" y="794"/>
                  </a:lnTo>
                  <a:lnTo>
                    <a:pt x="34" y="810"/>
                  </a:lnTo>
                  <a:lnTo>
                    <a:pt x="28" y="823"/>
                  </a:lnTo>
                  <a:lnTo>
                    <a:pt x="24" y="839"/>
                  </a:lnTo>
                  <a:lnTo>
                    <a:pt x="19" y="854"/>
                  </a:lnTo>
                  <a:lnTo>
                    <a:pt x="16" y="870"/>
                  </a:lnTo>
                  <a:lnTo>
                    <a:pt x="11" y="884"/>
                  </a:lnTo>
                  <a:lnTo>
                    <a:pt x="10" y="901"/>
                  </a:lnTo>
                  <a:lnTo>
                    <a:pt x="7" y="916"/>
                  </a:lnTo>
                  <a:lnTo>
                    <a:pt x="7" y="933"/>
                  </a:lnTo>
                  <a:lnTo>
                    <a:pt x="5" y="941"/>
                  </a:lnTo>
                  <a:lnTo>
                    <a:pt x="3" y="950"/>
                  </a:lnTo>
                  <a:lnTo>
                    <a:pt x="2" y="958"/>
                  </a:lnTo>
                  <a:lnTo>
                    <a:pt x="2" y="967"/>
                  </a:lnTo>
                  <a:lnTo>
                    <a:pt x="0" y="975"/>
                  </a:lnTo>
                  <a:lnTo>
                    <a:pt x="0" y="984"/>
                  </a:lnTo>
                  <a:lnTo>
                    <a:pt x="0" y="993"/>
                  </a:lnTo>
                  <a:lnTo>
                    <a:pt x="0" y="1002"/>
                  </a:lnTo>
                  <a:lnTo>
                    <a:pt x="0" y="1010"/>
                  </a:lnTo>
                  <a:lnTo>
                    <a:pt x="0" y="1019"/>
                  </a:lnTo>
                  <a:lnTo>
                    <a:pt x="0" y="1029"/>
                  </a:lnTo>
                  <a:lnTo>
                    <a:pt x="0" y="1038"/>
                  </a:lnTo>
                  <a:lnTo>
                    <a:pt x="0" y="1047"/>
                  </a:lnTo>
                  <a:lnTo>
                    <a:pt x="2" y="1056"/>
                  </a:lnTo>
                  <a:lnTo>
                    <a:pt x="3" y="1066"/>
                  </a:lnTo>
                  <a:lnTo>
                    <a:pt x="5" y="1075"/>
                  </a:lnTo>
                  <a:lnTo>
                    <a:pt x="5" y="1082"/>
                  </a:lnTo>
                  <a:lnTo>
                    <a:pt x="5" y="1092"/>
                  </a:lnTo>
                  <a:lnTo>
                    <a:pt x="7" y="1101"/>
                  </a:lnTo>
                  <a:lnTo>
                    <a:pt x="8" y="1110"/>
                  </a:lnTo>
                  <a:lnTo>
                    <a:pt x="10" y="1119"/>
                  </a:lnTo>
                  <a:lnTo>
                    <a:pt x="11" y="1129"/>
                  </a:lnTo>
                  <a:lnTo>
                    <a:pt x="13" y="1138"/>
                  </a:lnTo>
                  <a:lnTo>
                    <a:pt x="16" y="1147"/>
                  </a:lnTo>
                  <a:lnTo>
                    <a:pt x="17" y="1156"/>
                  </a:lnTo>
                  <a:lnTo>
                    <a:pt x="20" y="1166"/>
                  </a:lnTo>
                  <a:lnTo>
                    <a:pt x="22" y="1175"/>
                  </a:lnTo>
                  <a:lnTo>
                    <a:pt x="25" y="1184"/>
                  </a:lnTo>
                  <a:lnTo>
                    <a:pt x="27" y="1193"/>
                  </a:lnTo>
                  <a:lnTo>
                    <a:pt x="30" y="1203"/>
                  </a:lnTo>
                  <a:lnTo>
                    <a:pt x="33" y="1212"/>
                  </a:lnTo>
                  <a:lnTo>
                    <a:pt x="37" y="1223"/>
                  </a:lnTo>
                  <a:lnTo>
                    <a:pt x="39" y="1232"/>
                  </a:lnTo>
                  <a:lnTo>
                    <a:pt x="42" y="1241"/>
                  </a:lnTo>
                  <a:lnTo>
                    <a:pt x="45" y="1251"/>
                  </a:lnTo>
                  <a:lnTo>
                    <a:pt x="50" y="1260"/>
                  </a:lnTo>
                  <a:lnTo>
                    <a:pt x="53" y="1269"/>
                  </a:lnTo>
                  <a:lnTo>
                    <a:pt x="56" y="1278"/>
                  </a:lnTo>
                  <a:lnTo>
                    <a:pt x="59" y="1288"/>
                  </a:lnTo>
                  <a:lnTo>
                    <a:pt x="64" y="1297"/>
                  </a:lnTo>
                  <a:lnTo>
                    <a:pt x="67" y="1306"/>
                  </a:lnTo>
                  <a:lnTo>
                    <a:pt x="71" y="1315"/>
                  </a:lnTo>
                  <a:lnTo>
                    <a:pt x="76" y="1325"/>
                  </a:lnTo>
                  <a:lnTo>
                    <a:pt x="81" y="1335"/>
                  </a:lnTo>
                  <a:lnTo>
                    <a:pt x="85" y="1345"/>
                  </a:lnTo>
                  <a:lnTo>
                    <a:pt x="90" y="1354"/>
                  </a:lnTo>
                  <a:lnTo>
                    <a:pt x="94" y="1363"/>
                  </a:lnTo>
                  <a:lnTo>
                    <a:pt x="101" y="1374"/>
                  </a:lnTo>
                  <a:lnTo>
                    <a:pt x="105" y="1383"/>
                  </a:lnTo>
                  <a:lnTo>
                    <a:pt x="110" y="1392"/>
                  </a:lnTo>
                  <a:lnTo>
                    <a:pt x="114" y="1402"/>
                  </a:lnTo>
                  <a:lnTo>
                    <a:pt x="121" y="1412"/>
                  </a:lnTo>
                  <a:lnTo>
                    <a:pt x="125" y="1422"/>
                  </a:lnTo>
                  <a:lnTo>
                    <a:pt x="131" y="1431"/>
                  </a:lnTo>
                  <a:lnTo>
                    <a:pt x="138" y="1440"/>
                  </a:lnTo>
                  <a:lnTo>
                    <a:pt x="145" y="1451"/>
                  </a:lnTo>
                  <a:lnTo>
                    <a:pt x="150" y="1460"/>
                  </a:lnTo>
                  <a:lnTo>
                    <a:pt x="156" y="1469"/>
                  </a:lnTo>
                  <a:lnTo>
                    <a:pt x="162" y="1479"/>
                  </a:lnTo>
                  <a:lnTo>
                    <a:pt x="170" y="1489"/>
                  </a:lnTo>
                  <a:lnTo>
                    <a:pt x="176" y="1499"/>
                  </a:lnTo>
                  <a:lnTo>
                    <a:pt x="184" y="1510"/>
                  </a:lnTo>
                  <a:lnTo>
                    <a:pt x="190" y="1519"/>
                  </a:lnTo>
                  <a:lnTo>
                    <a:pt x="198" y="1530"/>
                  </a:lnTo>
                  <a:lnTo>
                    <a:pt x="210" y="1547"/>
                  </a:lnTo>
                  <a:lnTo>
                    <a:pt x="222" y="1563"/>
                  </a:lnTo>
                  <a:lnTo>
                    <a:pt x="236" y="1580"/>
                  </a:lnTo>
                  <a:lnTo>
                    <a:pt x="252" y="1599"/>
                  </a:lnTo>
                  <a:lnTo>
                    <a:pt x="266" y="1616"/>
                  </a:lnTo>
                  <a:lnTo>
                    <a:pt x="279" y="1633"/>
                  </a:lnTo>
                  <a:lnTo>
                    <a:pt x="295" y="1650"/>
                  </a:lnTo>
                  <a:lnTo>
                    <a:pt x="310" y="1668"/>
                  </a:lnTo>
                  <a:lnTo>
                    <a:pt x="324" y="1684"/>
                  </a:lnTo>
                  <a:lnTo>
                    <a:pt x="339" y="1701"/>
                  </a:lnTo>
                  <a:lnTo>
                    <a:pt x="355" y="1716"/>
                  </a:lnTo>
                  <a:lnTo>
                    <a:pt x="370" y="1733"/>
                  </a:lnTo>
                  <a:lnTo>
                    <a:pt x="386" y="1748"/>
                  </a:lnTo>
                  <a:lnTo>
                    <a:pt x="403" y="1765"/>
                  </a:lnTo>
                  <a:lnTo>
                    <a:pt x="418" y="1781"/>
                  </a:lnTo>
                  <a:lnTo>
                    <a:pt x="437" y="1798"/>
                  </a:lnTo>
                  <a:lnTo>
                    <a:pt x="452" y="1812"/>
                  </a:lnTo>
                  <a:lnTo>
                    <a:pt x="469" y="1827"/>
                  </a:lnTo>
                  <a:lnTo>
                    <a:pt x="484" y="1841"/>
                  </a:lnTo>
                  <a:lnTo>
                    <a:pt x="503" y="1856"/>
                  </a:lnTo>
                  <a:lnTo>
                    <a:pt x="518" y="1870"/>
                  </a:lnTo>
                  <a:lnTo>
                    <a:pt x="535" y="1884"/>
                  </a:lnTo>
                  <a:lnTo>
                    <a:pt x="552" y="1898"/>
                  </a:lnTo>
                  <a:lnTo>
                    <a:pt x="571" y="1913"/>
                  </a:lnTo>
                  <a:lnTo>
                    <a:pt x="588" y="1926"/>
                  </a:lnTo>
                  <a:lnTo>
                    <a:pt x="605" y="1938"/>
                  </a:lnTo>
                  <a:lnTo>
                    <a:pt x="622" y="1950"/>
                  </a:lnTo>
                  <a:lnTo>
                    <a:pt x="640" y="1964"/>
                  </a:lnTo>
                  <a:lnTo>
                    <a:pt x="657" y="1977"/>
                  </a:lnTo>
                  <a:lnTo>
                    <a:pt x="676" y="1989"/>
                  </a:lnTo>
                  <a:lnTo>
                    <a:pt x="692" y="2001"/>
                  </a:lnTo>
                  <a:lnTo>
                    <a:pt x="711" y="2014"/>
                  </a:lnTo>
                  <a:lnTo>
                    <a:pt x="726" y="2023"/>
                  </a:lnTo>
                  <a:lnTo>
                    <a:pt x="743" y="2034"/>
                  </a:lnTo>
                  <a:lnTo>
                    <a:pt x="760" y="2044"/>
                  </a:lnTo>
                  <a:lnTo>
                    <a:pt x="777" y="2055"/>
                  </a:lnTo>
                  <a:lnTo>
                    <a:pt x="793" y="2065"/>
                  </a:lnTo>
                  <a:lnTo>
                    <a:pt x="811" y="2074"/>
                  </a:lnTo>
                  <a:lnTo>
                    <a:pt x="828" y="2083"/>
                  </a:lnTo>
                  <a:lnTo>
                    <a:pt x="844" y="2092"/>
                  </a:lnTo>
                  <a:lnTo>
                    <a:pt x="859" y="2100"/>
                  </a:lnTo>
                  <a:lnTo>
                    <a:pt x="876" y="2108"/>
                  </a:lnTo>
                  <a:lnTo>
                    <a:pt x="891" y="2115"/>
                  </a:lnTo>
                  <a:lnTo>
                    <a:pt x="908" y="2125"/>
                  </a:lnTo>
                  <a:lnTo>
                    <a:pt x="924" y="2131"/>
                  </a:lnTo>
                  <a:lnTo>
                    <a:pt x="939" y="2139"/>
                  </a:lnTo>
                  <a:lnTo>
                    <a:pt x="954" y="2145"/>
                  </a:lnTo>
                  <a:lnTo>
                    <a:pt x="971" y="2152"/>
                  </a:lnTo>
                  <a:lnTo>
                    <a:pt x="985" y="2157"/>
                  </a:lnTo>
                  <a:lnTo>
                    <a:pt x="1001" y="2162"/>
                  </a:lnTo>
                  <a:lnTo>
                    <a:pt x="1015" y="2166"/>
                  </a:lnTo>
                  <a:lnTo>
                    <a:pt x="1030" y="2171"/>
                  </a:lnTo>
                  <a:lnTo>
                    <a:pt x="1042" y="2174"/>
                  </a:lnTo>
                  <a:lnTo>
                    <a:pt x="1056" y="2179"/>
                  </a:lnTo>
                  <a:lnTo>
                    <a:pt x="1070" y="2182"/>
                  </a:lnTo>
                  <a:lnTo>
                    <a:pt x="1084" y="2186"/>
                  </a:lnTo>
                  <a:lnTo>
                    <a:pt x="1096" y="2188"/>
                  </a:lnTo>
                  <a:lnTo>
                    <a:pt x="1109" y="2189"/>
                  </a:lnTo>
                  <a:lnTo>
                    <a:pt x="1121" y="2191"/>
                  </a:lnTo>
                  <a:lnTo>
                    <a:pt x="1133" y="2194"/>
                  </a:lnTo>
                  <a:lnTo>
                    <a:pt x="1144" y="2194"/>
                  </a:lnTo>
                  <a:lnTo>
                    <a:pt x="1156" y="2196"/>
                  </a:lnTo>
                  <a:lnTo>
                    <a:pt x="1167" y="2196"/>
                  </a:lnTo>
                  <a:lnTo>
                    <a:pt x="1180" y="2197"/>
                  </a:lnTo>
                  <a:lnTo>
                    <a:pt x="1193" y="2194"/>
                  </a:lnTo>
                  <a:lnTo>
                    <a:pt x="1210" y="2192"/>
                  </a:lnTo>
                  <a:lnTo>
                    <a:pt x="1226" y="2189"/>
                  </a:lnTo>
                  <a:lnTo>
                    <a:pt x="1243" y="2188"/>
                  </a:lnTo>
                  <a:lnTo>
                    <a:pt x="1250" y="2185"/>
                  </a:lnTo>
                  <a:lnTo>
                    <a:pt x="1258" y="2183"/>
                  </a:lnTo>
                  <a:lnTo>
                    <a:pt x="1267" y="2180"/>
                  </a:lnTo>
                  <a:lnTo>
                    <a:pt x="1277" y="2179"/>
                  </a:lnTo>
                  <a:lnTo>
                    <a:pt x="1284" y="2176"/>
                  </a:lnTo>
                  <a:lnTo>
                    <a:pt x="1292" y="2174"/>
                  </a:lnTo>
                  <a:lnTo>
                    <a:pt x="1301" y="2171"/>
                  </a:lnTo>
                  <a:lnTo>
                    <a:pt x="1311" y="2169"/>
                  </a:lnTo>
                  <a:lnTo>
                    <a:pt x="1318" y="2165"/>
                  </a:lnTo>
                  <a:lnTo>
                    <a:pt x="1328" y="2162"/>
                  </a:lnTo>
                  <a:lnTo>
                    <a:pt x="1335" y="2159"/>
                  </a:lnTo>
                  <a:lnTo>
                    <a:pt x="1344" y="2155"/>
                  </a:lnTo>
                  <a:lnTo>
                    <a:pt x="1352" y="2151"/>
                  </a:lnTo>
                  <a:lnTo>
                    <a:pt x="1361" y="2148"/>
                  </a:lnTo>
                  <a:lnTo>
                    <a:pt x="1371" y="2145"/>
                  </a:lnTo>
                  <a:lnTo>
                    <a:pt x="1380" y="2142"/>
                  </a:lnTo>
                  <a:lnTo>
                    <a:pt x="1388" y="2137"/>
                  </a:lnTo>
                  <a:lnTo>
                    <a:pt x="1397" y="2134"/>
                  </a:lnTo>
                  <a:lnTo>
                    <a:pt x="1406" y="2129"/>
                  </a:lnTo>
                  <a:lnTo>
                    <a:pt x="1415" y="2126"/>
                  </a:lnTo>
                  <a:lnTo>
                    <a:pt x="1425" y="2122"/>
                  </a:lnTo>
                  <a:lnTo>
                    <a:pt x="1434" y="2117"/>
                  </a:lnTo>
                  <a:lnTo>
                    <a:pt x="1443" y="2112"/>
                  </a:lnTo>
                  <a:lnTo>
                    <a:pt x="1452" y="2109"/>
                  </a:lnTo>
                  <a:lnTo>
                    <a:pt x="1460" y="2103"/>
                  </a:lnTo>
                  <a:lnTo>
                    <a:pt x="1469" y="2098"/>
                  </a:lnTo>
                  <a:lnTo>
                    <a:pt x="1479" y="2092"/>
                  </a:lnTo>
                  <a:lnTo>
                    <a:pt x="1488" y="2088"/>
                  </a:lnTo>
                  <a:lnTo>
                    <a:pt x="1497" y="2081"/>
                  </a:lnTo>
                  <a:lnTo>
                    <a:pt x="1506" y="2077"/>
                  </a:lnTo>
                  <a:lnTo>
                    <a:pt x="1516" y="2072"/>
                  </a:lnTo>
                  <a:lnTo>
                    <a:pt x="1525" y="2068"/>
                  </a:lnTo>
                  <a:lnTo>
                    <a:pt x="1534" y="2061"/>
                  </a:lnTo>
                  <a:lnTo>
                    <a:pt x="1543" y="2055"/>
                  </a:lnTo>
                  <a:lnTo>
                    <a:pt x="1553" y="2049"/>
                  </a:lnTo>
                  <a:lnTo>
                    <a:pt x="1563" y="2044"/>
                  </a:lnTo>
                  <a:lnTo>
                    <a:pt x="1573" y="2038"/>
                  </a:lnTo>
                  <a:lnTo>
                    <a:pt x="1582" y="2032"/>
                  </a:lnTo>
                  <a:lnTo>
                    <a:pt x="1591" y="2026"/>
                  </a:lnTo>
                  <a:lnTo>
                    <a:pt x="1602" y="2021"/>
                  </a:lnTo>
                  <a:lnTo>
                    <a:pt x="1611" y="2014"/>
                  </a:lnTo>
                  <a:lnTo>
                    <a:pt x="1620" y="2009"/>
                  </a:lnTo>
                  <a:lnTo>
                    <a:pt x="1630" y="2001"/>
                  </a:lnTo>
                  <a:lnTo>
                    <a:pt x="1640" y="1997"/>
                  </a:lnTo>
                  <a:lnTo>
                    <a:pt x="1650" y="1989"/>
                  </a:lnTo>
                  <a:lnTo>
                    <a:pt x="1660" y="1984"/>
                  </a:lnTo>
                  <a:lnTo>
                    <a:pt x="1670" y="1977"/>
                  </a:lnTo>
                  <a:lnTo>
                    <a:pt x="1680" y="1972"/>
                  </a:lnTo>
                  <a:lnTo>
                    <a:pt x="1690" y="1964"/>
                  </a:lnTo>
                  <a:lnTo>
                    <a:pt x="1701" y="1958"/>
                  </a:lnTo>
                  <a:lnTo>
                    <a:pt x="1711" y="1952"/>
                  </a:lnTo>
                  <a:lnTo>
                    <a:pt x="1722" y="1946"/>
                  </a:lnTo>
                  <a:lnTo>
                    <a:pt x="1731" y="1938"/>
                  </a:lnTo>
                  <a:lnTo>
                    <a:pt x="1742" y="1933"/>
                  </a:lnTo>
                  <a:lnTo>
                    <a:pt x="1753" y="1926"/>
                  </a:lnTo>
                  <a:lnTo>
                    <a:pt x="1764" y="1921"/>
                  </a:lnTo>
                  <a:lnTo>
                    <a:pt x="1776" y="1912"/>
                  </a:lnTo>
                  <a:lnTo>
                    <a:pt x="1790" y="1903"/>
                  </a:lnTo>
                  <a:lnTo>
                    <a:pt x="1804" y="1893"/>
                  </a:lnTo>
                  <a:lnTo>
                    <a:pt x="1818" y="1884"/>
                  </a:lnTo>
                  <a:lnTo>
                    <a:pt x="1832" y="1875"/>
                  </a:lnTo>
                  <a:lnTo>
                    <a:pt x="1845" y="1866"/>
                  </a:lnTo>
                  <a:lnTo>
                    <a:pt x="1859" y="1856"/>
                  </a:lnTo>
                  <a:lnTo>
                    <a:pt x="1873" y="1849"/>
                  </a:lnTo>
                  <a:lnTo>
                    <a:pt x="1887" y="1839"/>
                  </a:lnTo>
                  <a:lnTo>
                    <a:pt x="1901" y="1830"/>
                  </a:lnTo>
                  <a:lnTo>
                    <a:pt x="1915" y="1821"/>
                  </a:lnTo>
                  <a:lnTo>
                    <a:pt x="1929" y="1813"/>
                  </a:lnTo>
                  <a:lnTo>
                    <a:pt x="1943" y="1804"/>
                  </a:lnTo>
                  <a:lnTo>
                    <a:pt x="1958" y="1796"/>
                  </a:lnTo>
                  <a:lnTo>
                    <a:pt x="1972" y="1787"/>
                  </a:lnTo>
                  <a:lnTo>
                    <a:pt x="1987" y="1779"/>
                  </a:lnTo>
                  <a:lnTo>
                    <a:pt x="2001" y="1770"/>
                  </a:lnTo>
                  <a:lnTo>
                    <a:pt x="2015" y="1761"/>
                  </a:lnTo>
                  <a:lnTo>
                    <a:pt x="2029" y="1752"/>
                  </a:lnTo>
                  <a:lnTo>
                    <a:pt x="2044" y="1744"/>
                  </a:lnTo>
                  <a:lnTo>
                    <a:pt x="2058" y="1735"/>
                  </a:lnTo>
                  <a:lnTo>
                    <a:pt x="2074" y="1727"/>
                  </a:lnTo>
                  <a:lnTo>
                    <a:pt x="2087" y="1719"/>
                  </a:lnTo>
                  <a:lnTo>
                    <a:pt x="2103" y="1711"/>
                  </a:lnTo>
                  <a:lnTo>
                    <a:pt x="2117" y="1702"/>
                  </a:lnTo>
                  <a:lnTo>
                    <a:pt x="2132" y="1695"/>
                  </a:lnTo>
                  <a:lnTo>
                    <a:pt x="2148" y="1687"/>
                  </a:lnTo>
                  <a:lnTo>
                    <a:pt x="2163" y="1679"/>
                  </a:lnTo>
                  <a:lnTo>
                    <a:pt x="2177" y="1671"/>
                  </a:lnTo>
                  <a:lnTo>
                    <a:pt x="2192" y="1665"/>
                  </a:lnTo>
                  <a:lnTo>
                    <a:pt x="2208" y="1658"/>
                  </a:lnTo>
                  <a:lnTo>
                    <a:pt x="2225" y="1651"/>
                  </a:lnTo>
                  <a:lnTo>
                    <a:pt x="2238" y="1642"/>
                  </a:lnTo>
                  <a:lnTo>
                    <a:pt x="2254" y="1636"/>
                  </a:lnTo>
                  <a:lnTo>
                    <a:pt x="2269" y="1628"/>
                  </a:lnTo>
                  <a:lnTo>
                    <a:pt x="2285" y="1622"/>
                  </a:lnTo>
                  <a:lnTo>
                    <a:pt x="2299" y="1614"/>
                  </a:lnTo>
                  <a:lnTo>
                    <a:pt x="2314" y="1610"/>
                  </a:lnTo>
                  <a:lnTo>
                    <a:pt x="2329" y="1602"/>
                  </a:lnTo>
                  <a:lnTo>
                    <a:pt x="2348" y="1597"/>
                  </a:lnTo>
                  <a:lnTo>
                    <a:pt x="2362" y="1591"/>
                  </a:lnTo>
                  <a:lnTo>
                    <a:pt x="2377" y="1585"/>
                  </a:lnTo>
                  <a:lnTo>
                    <a:pt x="2391" y="1579"/>
                  </a:lnTo>
                  <a:lnTo>
                    <a:pt x="2408" y="1574"/>
                  </a:lnTo>
                  <a:lnTo>
                    <a:pt x="2423" y="1570"/>
                  </a:lnTo>
                  <a:lnTo>
                    <a:pt x="2440" y="1565"/>
                  </a:lnTo>
                  <a:lnTo>
                    <a:pt x="2456" y="1560"/>
                  </a:lnTo>
                  <a:lnTo>
                    <a:pt x="2473" y="1557"/>
                  </a:lnTo>
                  <a:lnTo>
                    <a:pt x="2488" y="1553"/>
                  </a:lnTo>
                  <a:lnTo>
                    <a:pt x="2505" y="1548"/>
                  </a:lnTo>
                  <a:lnTo>
                    <a:pt x="2521" y="1543"/>
                  </a:lnTo>
                  <a:lnTo>
                    <a:pt x="2537" y="1540"/>
                  </a:lnTo>
                  <a:lnTo>
                    <a:pt x="2553" y="1536"/>
                  </a:lnTo>
                  <a:lnTo>
                    <a:pt x="2570" y="1534"/>
                  </a:lnTo>
                  <a:lnTo>
                    <a:pt x="2585" y="1531"/>
                  </a:lnTo>
                  <a:lnTo>
                    <a:pt x="2602" y="1530"/>
                  </a:lnTo>
                  <a:lnTo>
                    <a:pt x="2618" y="1526"/>
                  </a:lnTo>
                  <a:lnTo>
                    <a:pt x="2635" y="1525"/>
                  </a:lnTo>
                  <a:lnTo>
                    <a:pt x="2650" y="1523"/>
                  </a:lnTo>
                  <a:lnTo>
                    <a:pt x="2667" y="1523"/>
                  </a:lnTo>
                  <a:lnTo>
                    <a:pt x="2682" y="1522"/>
                  </a:lnTo>
                  <a:lnTo>
                    <a:pt x="2701" y="1522"/>
                  </a:lnTo>
                  <a:lnTo>
                    <a:pt x="2716" y="1522"/>
                  </a:lnTo>
                  <a:lnTo>
                    <a:pt x="2735" y="1522"/>
                  </a:lnTo>
                  <a:lnTo>
                    <a:pt x="2735" y="1454"/>
                  </a:lnTo>
                  <a:lnTo>
                    <a:pt x="2716" y="1454"/>
                  </a:lnTo>
                  <a:lnTo>
                    <a:pt x="2698" y="1454"/>
                  </a:lnTo>
                  <a:lnTo>
                    <a:pt x="2681" y="1456"/>
                  </a:lnTo>
                  <a:lnTo>
                    <a:pt x="2664" y="1457"/>
                  </a:lnTo>
                  <a:lnTo>
                    <a:pt x="2645" y="1457"/>
                  </a:lnTo>
                  <a:lnTo>
                    <a:pt x="2628" y="1460"/>
                  </a:lnTo>
                  <a:lnTo>
                    <a:pt x="2611" y="1462"/>
                  </a:lnTo>
                  <a:lnTo>
                    <a:pt x="2596" y="1466"/>
                  </a:lnTo>
                  <a:lnTo>
                    <a:pt x="2578" y="1468"/>
                  </a:lnTo>
                  <a:lnTo>
                    <a:pt x="2561" y="1471"/>
                  </a:lnTo>
                  <a:lnTo>
                    <a:pt x="2544" y="1473"/>
                  </a:lnTo>
                  <a:lnTo>
                    <a:pt x="2527" y="1477"/>
                  </a:lnTo>
                  <a:lnTo>
                    <a:pt x="2510" y="1480"/>
                  </a:lnTo>
                  <a:lnTo>
                    <a:pt x="2494" y="1485"/>
                  </a:lnTo>
                  <a:lnTo>
                    <a:pt x="2477" y="1489"/>
                  </a:lnTo>
                  <a:lnTo>
                    <a:pt x="2462" y="1494"/>
                  </a:lnTo>
                  <a:lnTo>
                    <a:pt x="2443" y="1499"/>
                  </a:lnTo>
                  <a:lnTo>
                    <a:pt x="2428" y="1503"/>
                  </a:lnTo>
                  <a:lnTo>
                    <a:pt x="2411" y="1508"/>
                  </a:lnTo>
                  <a:lnTo>
                    <a:pt x="2396" y="1513"/>
                  </a:lnTo>
                  <a:lnTo>
                    <a:pt x="2379" y="1517"/>
                  </a:lnTo>
                  <a:lnTo>
                    <a:pt x="2363" y="1523"/>
                  </a:lnTo>
                  <a:lnTo>
                    <a:pt x="2348" y="1530"/>
                  </a:lnTo>
                  <a:lnTo>
                    <a:pt x="2334" y="1536"/>
                  </a:lnTo>
                  <a:lnTo>
                    <a:pt x="2317" y="1540"/>
                  </a:lnTo>
                  <a:lnTo>
                    <a:pt x="2302" y="1548"/>
                  </a:lnTo>
                  <a:lnTo>
                    <a:pt x="2285" y="1553"/>
                  </a:lnTo>
                  <a:lnTo>
                    <a:pt x="2269" y="1560"/>
                  </a:lnTo>
                  <a:lnTo>
                    <a:pt x="2254" y="1567"/>
                  </a:lnTo>
                  <a:lnTo>
                    <a:pt x="2238" y="1574"/>
                  </a:lnTo>
                  <a:lnTo>
                    <a:pt x="2223" y="1580"/>
                  </a:lnTo>
                  <a:lnTo>
                    <a:pt x="2209" y="1590"/>
                  </a:lnTo>
                  <a:lnTo>
                    <a:pt x="2192" y="1596"/>
                  </a:lnTo>
                  <a:lnTo>
                    <a:pt x="2177" y="1604"/>
                  </a:lnTo>
                  <a:lnTo>
                    <a:pt x="2161" y="1610"/>
                  </a:lnTo>
                  <a:lnTo>
                    <a:pt x="2148" y="1617"/>
                  </a:lnTo>
                  <a:lnTo>
                    <a:pt x="2132" y="1624"/>
                  </a:lnTo>
                  <a:lnTo>
                    <a:pt x="2117" y="1633"/>
                  </a:lnTo>
                  <a:lnTo>
                    <a:pt x="2101" y="1639"/>
                  </a:lnTo>
                  <a:lnTo>
                    <a:pt x="2087" y="1648"/>
                  </a:lnTo>
                  <a:lnTo>
                    <a:pt x="2072" y="1656"/>
                  </a:lnTo>
                  <a:lnTo>
                    <a:pt x="2057" y="1664"/>
                  </a:lnTo>
                  <a:lnTo>
                    <a:pt x="2041" y="1671"/>
                  </a:lnTo>
                  <a:lnTo>
                    <a:pt x="2027" y="1681"/>
                  </a:lnTo>
                  <a:lnTo>
                    <a:pt x="2012" y="1688"/>
                  </a:lnTo>
                  <a:lnTo>
                    <a:pt x="1996" y="1698"/>
                  </a:lnTo>
                  <a:lnTo>
                    <a:pt x="1983" y="1707"/>
                  </a:lnTo>
                  <a:lnTo>
                    <a:pt x="1969" y="1716"/>
                  </a:lnTo>
                  <a:lnTo>
                    <a:pt x="1953" y="1724"/>
                  </a:lnTo>
                  <a:lnTo>
                    <a:pt x="1939" y="1733"/>
                  </a:lnTo>
                  <a:lnTo>
                    <a:pt x="1924" y="1741"/>
                  </a:lnTo>
                  <a:lnTo>
                    <a:pt x="1910" y="1750"/>
                  </a:lnTo>
                  <a:lnTo>
                    <a:pt x="1895" y="1759"/>
                  </a:lnTo>
                  <a:lnTo>
                    <a:pt x="1881" y="1769"/>
                  </a:lnTo>
                  <a:lnTo>
                    <a:pt x="1867" y="1778"/>
                  </a:lnTo>
                  <a:lnTo>
                    <a:pt x="1853" y="1787"/>
                  </a:lnTo>
                  <a:lnTo>
                    <a:pt x="1839" y="1796"/>
                  </a:lnTo>
                  <a:lnTo>
                    <a:pt x="1825" y="1806"/>
                  </a:lnTo>
                  <a:lnTo>
                    <a:pt x="1811" y="1815"/>
                  </a:lnTo>
                  <a:lnTo>
                    <a:pt x="1798" y="1824"/>
                  </a:lnTo>
                  <a:lnTo>
                    <a:pt x="1784" y="1833"/>
                  </a:lnTo>
                  <a:lnTo>
                    <a:pt x="1770" y="1843"/>
                  </a:lnTo>
                  <a:lnTo>
                    <a:pt x="1756" y="1852"/>
                  </a:lnTo>
                  <a:lnTo>
                    <a:pt x="1742" y="1861"/>
                  </a:lnTo>
                  <a:lnTo>
                    <a:pt x="1742" y="18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39959" name="Freeform 23"/>
            <p:cNvSpPr>
              <a:spLocks/>
            </p:cNvSpPr>
            <p:nvPr/>
          </p:nvSpPr>
          <p:spPr bwMode="auto">
            <a:xfrm>
              <a:off x="4676" y="687"/>
              <a:ext cx="766" cy="812"/>
            </a:xfrm>
            <a:custGeom>
              <a:avLst/>
              <a:gdLst/>
              <a:ahLst/>
              <a:cxnLst>
                <a:cxn ang="0">
                  <a:pos x="726" y="147"/>
                </a:cxn>
                <a:cxn ang="0">
                  <a:pos x="863" y="221"/>
                </a:cxn>
                <a:cxn ang="0">
                  <a:pos x="988" y="310"/>
                </a:cxn>
                <a:cxn ang="0">
                  <a:pos x="1099" y="410"/>
                </a:cxn>
                <a:cxn ang="0">
                  <a:pos x="1196" y="520"/>
                </a:cxn>
                <a:cxn ang="0">
                  <a:pos x="1279" y="631"/>
                </a:cxn>
                <a:cxn ang="0">
                  <a:pos x="1348" y="748"/>
                </a:cxn>
                <a:cxn ang="0">
                  <a:pos x="1398" y="862"/>
                </a:cxn>
                <a:cxn ang="0">
                  <a:pos x="1433" y="973"/>
                </a:cxn>
                <a:cxn ang="0">
                  <a:pos x="1445" y="1058"/>
                </a:cxn>
                <a:cxn ang="0">
                  <a:pos x="1448" y="1132"/>
                </a:cxn>
                <a:cxn ang="0">
                  <a:pos x="1438" y="1197"/>
                </a:cxn>
                <a:cxn ang="0">
                  <a:pos x="1416" y="1257"/>
                </a:cxn>
                <a:cxn ang="0">
                  <a:pos x="1382" y="1315"/>
                </a:cxn>
                <a:cxn ang="0">
                  <a:pos x="1328" y="1372"/>
                </a:cxn>
                <a:cxn ang="0">
                  <a:pos x="1264" y="1419"/>
                </a:cxn>
                <a:cxn ang="0">
                  <a:pos x="1190" y="1457"/>
                </a:cxn>
                <a:cxn ang="0">
                  <a:pos x="1109" y="1488"/>
                </a:cxn>
                <a:cxn ang="0">
                  <a:pos x="1026" y="1510"/>
                </a:cxn>
                <a:cxn ang="0">
                  <a:pos x="941" y="1524"/>
                </a:cxn>
                <a:cxn ang="0">
                  <a:pos x="861" y="1531"/>
                </a:cxn>
                <a:cxn ang="0">
                  <a:pos x="784" y="1533"/>
                </a:cxn>
                <a:cxn ang="0">
                  <a:pos x="716" y="1530"/>
                </a:cxn>
                <a:cxn ang="0">
                  <a:pos x="632" y="1514"/>
                </a:cxn>
                <a:cxn ang="0">
                  <a:pos x="554" y="1502"/>
                </a:cxn>
                <a:cxn ang="0">
                  <a:pos x="490" y="1491"/>
                </a:cxn>
                <a:cxn ang="0">
                  <a:pos x="431" y="1483"/>
                </a:cxn>
                <a:cxn ang="0">
                  <a:pos x="370" y="1479"/>
                </a:cxn>
                <a:cxn ang="0">
                  <a:pos x="306" y="1479"/>
                </a:cxn>
                <a:cxn ang="0">
                  <a:pos x="231" y="1480"/>
                </a:cxn>
                <a:cxn ang="0">
                  <a:pos x="140" y="1491"/>
                </a:cxn>
                <a:cxn ang="0">
                  <a:pos x="0" y="1599"/>
                </a:cxn>
                <a:cxn ang="0">
                  <a:pos x="60" y="1585"/>
                </a:cxn>
                <a:cxn ang="0">
                  <a:pos x="121" y="1576"/>
                </a:cxn>
                <a:cxn ang="0">
                  <a:pos x="220" y="1564"/>
                </a:cxn>
                <a:cxn ang="0">
                  <a:pos x="302" y="1559"/>
                </a:cxn>
                <a:cxn ang="0">
                  <a:pos x="411" y="1561"/>
                </a:cxn>
                <a:cxn ang="0">
                  <a:pos x="522" y="1576"/>
                </a:cxn>
                <a:cxn ang="0">
                  <a:pos x="615" y="1593"/>
                </a:cxn>
                <a:cxn ang="0">
                  <a:pos x="719" y="1614"/>
                </a:cxn>
                <a:cxn ang="0">
                  <a:pos x="795" y="1622"/>
                </a:cxn>
                <a:cxn ang="0">
                  <a:pos x="872" y="1624"/>
                </a:cxn>
                <a:cxn ang="0">
                  <a:pos x="952" y="1619"/>
                </a:cxn>
                <a:cxn ang="0">
                  <a:pos x="1037" y="1607"/>
                </a:cxn>
                <a:cxn ang="0">
                  <a:pos x="1123" y="1588"/>
                </a:cxn>
                <a:cxn ang="0">
                  <a:pos x="1208" y="1559"/>
                </a:cxn>
                <a:cxn ang="0">
                  <a:pos x="1287" y="1517"/>
                </a:cxn>
                <a:cxn ang="0">
                  <a:pos x="1361" y="1466"/>
                </a:cxn>
                <a:cxn ang="0">
                  <a:pos x="1425" y="1403"/>
                </a:cxn>
                <a:cxn ang="0">
                  <a:pos x="1476" y="1331"/>
                </a:cxn>
                <a:cxn ang="0">
                  <a:pos x="1507" y="1252"/>
                </a:cxn>
                <a:cxn ang="0">
                  <a:pos x="1526" y="1167"/>
                </a:cxn>
                <a:cxn ang="0">
                  <a:pos x="1529" y="1078"/>
                </a:cxn>
                <a:cxn ang="0">
                  <a:pos x="1519" y="982"/>
                </a:cxn>
                <a:cxn ang="0">
                  <a:pos x="1485" y="859"/>
                </a:cxn>
                <a:cxn ang="0">
                  <a:pos x="1436" y="736"/>
                </a:cxn>
                <a:cxn ang="0">
                  <a:pos x="1368" y="609"/>
                </a:cxn>
                <a:cxn ang="0">
                  <a:pos x="1287" y="488"/>
                </a:cxn>
                <a:cxn ang="0">
                  <a:pos x="1186" y="367"/>
                </a:cxn>
                <a:cxn ang="0">
                  <a:pos x="1071" y="258"/>
                </a:cxn>
                <a:cxn ang="0">
                  <a:pos x="943" y="161"/>
                </a:cxn>
                <a:cxn ang="0">
                  <a:pos x="801" y="76"/>
                </a:cxn>
                <a:cxn ang="0">
                  <a:pos x="645" y="7"/>
                </a:cxn>
              </a:cxnLst>
              <a:rect l="0" t="0" r="r" b="b"/>
              <a:pathLst>
                <a:path w="1530" h="1624">
                  <a:moveTo>
                    <a:pt x="602" y="97"/>
                  </a:moveTo>
                  <a:lnTo>
                    <a:pt x="622" y="104"/>
                  </a:lnTo>
                  <a:lnTo>
                    <a:pt x="644" y="111"/>
                  </a:lnTo>
                  <a:lnTo>
                    <a:pt x="664" y="119"/>
                  </a:lnTo>
                  <a:lnTo>
                    <a:pt x="686" y="128"/>
                  </a:lnTo>
                  <a:lnTo>
                    <a:pt x="706" y="138"/>
                  </a:lnTo>
                  <a:lnTo>
                    <a:pt x="726" y="147"/>
                  </a:lnTo>
                  <a:lnTo>
                    <a:pt x="746" y="156"/>
                  </a:lnTo>
                  <a:lnTo>
                    <a:pt x="767" y="167"/>
                  </a:lnTo>
                  <a:lnTo>
                    <a:pt x="786" y="176"/>
                  </a:lnTo>
                  <a:lnTo>
                    <a:pt x="806" y="187"/>
                  </a:lnTo>
                  <a:lnTo>
                    <a:pt x="824" y="198"/>
                  </a:lnTo>
                  <a:lnTo>
                    <a:pt x="844" y="210"/>
                  </a:lnTo>
                  <a:lnTo>
                    <a:pt x="863" y="221"/>
                  </a:lnTo>
                  <a:lnTo>
                    <a:pt x="881" y="233"/>
                  </a:lnTo>
                  <a:lnTo>
                    <a:pt x="900" y="245"/>
                  </a:lnTo>
                  <a:lnTo>
                    <a:pt x="918" y="259"/>
                  </a:lnTo>
                  <a:lnTo>
                    <a:pt x="935" y="272"/>
                  </a:lnTo>
                  <a:lnTo>
                    <a:pt x="952" y="284"/>
                  </a:lnTo>
                  <a:lnTo>
                    <a:pt x="969" y="296"/>
                  </a:lnTo>
                  <a:lnTo>
                    <a:pt x="988" y="310"/>
                  </a:lnTo>
                  <a:lnTo>
                    <a:pt x="1003" y="324"/>
                  </a:lnTo>
                  <a:lnTo>
                    <a:pt x="1020" y="338"/>
                  </a:lnTo>
                  <a:lnTo>
                    <a:pt x="1035" y="352"/>
                  </a:lnTo>
                  <a:lnTo>
                    <a:pt x="1052" y="367"/>
                  </a:lnTo>
                  <a:lnTo>
                    <a:pt x="1068" y="381"/>
                  </a:lnTo>
                  <a:lnTo>
                    <a:pt x="1083" y="395"/>
                  </a:lnTo>
                  <a:lnTo>
                    <a:pt x="1099" y="410"/>
                  </a:lnTo>
                  <a:lnTo>
                    <a:pt x="1114" y="426"/>
                  </a:lnTo>
                  <a:lnTo>
                    <a:pt x="1128" y="441"/>
                  </a:lnTo>
                  <a:lnTo>
                    <a:pt x="1142" y="457"/>
                  </a:lnTo>
                  <a:lnTo>
                    <a:pt x="1156" y="472"/>
                  </a:lnTo>
                  <a:lnTo>
                    <a:pt x="1171" y="489"/>
                  </a:lnTo>
                  <a:lnTo>
                    <a:pt x="1183" y="503"/>
                  </a:lnTo>
                  <a:lnTo>
                    <a:pt x="1196" y="520"/>
                  </a:lnTo>
                  <a:lnTo>
                    <a:pt x="1208" y="534"/>
                  </a:lnTo>
                  <a:lnTo>
                    <a:pt x="1222" y="551"/>
                  </a:lnTo>
                  <a:lnTo>
                    <a:pt x="1233" y="566"/>
                  </a:lnTo>
                  <a:lnTo>
                    <a:pt x="1245" y="583"/>
                  </a:lnTo>
                  <a:lnTo>
                    <a:pt x="1256" y="599"/>
                  </a:lnTo>
                  <a:lnTo>
                    <a:pt x="1268" y="615"/>
                  </a:lnTo>
                  <a:lnTo>
                    <a:pt x="1279" y="631"/>
                  </a:lnTo>
                  <a:lnTo>
                    <a:pt x="1290" y="648"/>
                  </a:lnTo>
                  <a:lnTo>
                    <a:pt x="1299" y="663"/>
                  </a:lnTo>
                  <a:lnTo>
                    <a:pt x="1310" y="682"/>
                  </a:lnTo>
                  <a:lnTo>
                    <a:pt x="1319" y="697"/>
                  </a:lnTo>
                  <a:lnTo>
                    <a:pt x="1328" y="714"/>
                  </a:lnTo>
                  <a:lnTo>
                    <a:pt x="1338" y="730"/>
                  </a:lnTo>
                  <a:lnTo>
                    <a:pt x="1348" y="748"/>
                  </a:lnTo>
                  <a:lnTo>
                    <a:pt x="1354" y="763"/>
                  </a:lnTo>
                  <a:lnTo>
                    <a:pt x="1364" y="780"/>
                  </a:lnTo>
                  <a:lnTo>
                    <a:pt x="1370" y="796"/>
                  </a:lnTo>
                  <a:lnTo>
                    <a:pt x="1379" y="813"/>
                  </a:lnTo>
                  <a:lnTo>
                    <a:pt x="1385" y="828"/>
                  </a:lnTo>
                  <a:lnTo>
                    <a:pt x="1391" y="845"/>
                  </a:lnTo>
                  <a:lnTo>
                    <a:pt x="1398" y="862"/>
                  </a:lnTo>
                  <a:lnTo>
                    <a:pt x="1405" y="879"/>
                  </a:lnTo>
                  <a:lnTo>
                    <a:pt x="1410" y="895"/>
                  </a:lnTo>
                  <a:lnTo>
                    <a:pt x="1415" y="910"/>
                  </a:lnTo>
                  <a:lnTo>
                    <a:pt x="1419" y="925"/>
                  </a:lnTo>
                  <a:lnTo>
                    <a:pt x="1425" y="942"/>
                  </a:lnTo>
                  <a:lnTo>
                    <a:pt x="1428" y="958"/>
                  </a:lnTo>
                  <a:lnTo>
                    <a:pt x="1433" y="973"/>
                  </a:lnTo>
                  <a:lnTo>
                    <a:pt x="1436" y="989"/>
                  </a:lnTo>
                  <a:lnTo>
                    <a:pt x="1441" y="1006"/>
                  </a:lnTo>
                  <a:lnTo>
                    <a:pt x="1441" y="1015"/>
                  </a:lnTo>
                  <a:lnTo>
                    <a:pt x="1442" y="1027"/>
                  </a:lnTo>
                  <a:lnTo>
                    <a:pt x="1444" y="1036"/>
                  </a:lnTo>
                  <a:lnTo>
                    <a:pt x="1445" y="1049"/>
                  </a:lnTo>
                  <a:lnTo>
                    <a:pt x="1445" y="1058"/>
                  </a:lnTo>
                  <a:lnTo>
                    <a:pt x="1447" y="1070"/>
                  </a:lnTo>
                  <a:lnTo>
                    <a:pt x="1448" y="1080"/>
                  </a:lnTo>
                  <a:lnTo>
                    <a:pt x="1450" y="1092"/>
                  </a:lnTo>
                  <a:lnTo>
                    <a:pt x="1448" y="1101"/>
                  </a:lnTo>
                  <a:lnTo>
                    <a:pt x="1448" y="1112"/>
                  </a:lnTo>
                  <a:lnTo>
                    <a:pt x="1448" y="1121"/>
                  </a:lnTo>
                  <a:lnTo>
                    <a:pt x="1448" y="1132"/>
                  </a:lnTo>
                  <a:lnTo>
                    <a:pt x="1447" y="1141"/>
                  </a:lnTo>
                  <a:lnTo>
                    <a:pt x="1447" y="1150"/>
                  </a:lnTo>
                  <a:lnTo>
                    <a:pt x="1445" y="1160"/>
                  </a:lnTo>
                  <a:lnTo>
                    <a:pt x="1445" y="1170"/>
                  </a:lnTo>
                  <a:lnTo>
                    <a:pt x="1442" y="1178"/>
                  </a:lnTo>
                  <a:lnTo>
                    <a:pt x="1441" y="1187"/>
                  </a:lnTo>
                  <a:lnTo>
                    <a:pt x="1438" y="1197"/>
                  </a:lnTo>
                  <a:lnTo>
                    <a:pt x="1436" y="1206"/>
                  </a:lnTo>
                  <a:lnTo>
                    <a:pt x="1433" y="1214"/>
                  </a:lnTo>
                  <a:lnTo>
                    <a:pt x="1430" y="1223"/>
                  </a:lnTo>
                  <a:lnTo>
                    <a:pt x="1427" y="1232"/>
                  </a:lnTo>
                  <a:lnTo>
                    <a:pt x="1425" y="1241"/>
                  </a:lnTo>
                  <a:lnTo>
                    <a:pt x="1421" y="1249"/>
                  </a:lnTo>
                  <a:lnTo>
                    <a:pt x="1416" y="1257"/>
                  </a:lnTo>
                  <a:lnTo>
                    <a:pt x="1411" y="1265"/>
                  </a:lnTo>
                  <a:lnTo>
                    <a:pt x="1408" y="1274"/>
                  </a:lnTo>
                  <a:lnTo>
                    <a:pt x="1404" y="1281"/>
                  </a:lnTo>
                  <a:lnTo>
                    <a:pt x="1399" y="1291"/>
                  </a:lnTo>
                  <a:lnTo>
                    <a:pt x="1395" y="1298"/>
                  </a:lnTo>
                  <a:lnTo>
                    <a:pt x="1390" y="1308"/>
                  </a:lnTo>
                  <a:lnTo>
                    <a:pt x="1382" y="1315"/>
                  </a:lnTo>
                  <a:lnTo>
                    <a:pt x="1374" y="1323"/>
                  </a:lnTo>
                  <a:lnTo>
                    <a:pt x="1367" y="1331"/>
                  </a:lnTo>
                  <a:lnTo>
                    <a:pt x="1361" y="1340"/>
                  </a:lnTo>
                  <a:lnTo>
                    <a:pt x="1351" y="1348"/>
                  </a:lnTo>
                  <a:lnTo>
                    <a:pt x="1344" y="1355"/>
                  </a:lnTo>
                  <a:lnTo>
                    <a:pt x="1336" y="1363"/>
                  </a:lnTo>
                  <a:lnTo>
                    <a:pt x="1328" y="1372"/>
                  </a:lnTo>
                  <a:lnTo>
                    <a:pt x="1319" y="1379"/>
                  </a:lnTo>
                  <a:lnTo>
                    <a:pt x="1310" y="1386"/>
                  </a:lnTo>
                  <a:lnTo>
                    <a:pt x="1301" y="1392"/>
                  </a:lnTo>
                  <a:lnTo>
                    <a:pt x="1293" y="1400"/>
                  </a:lnTo>
                  <a:lnTo>
                    <a:pt x="1282" y="1406"/>
                  </a:lnTo>
                  <a:lnTo>
                    <a:pt x="1273" y="1413"/>
                  </a:lnTo>
                  <a:lnTo>
                    <a:pt x="1264" y="1419"/>
                  </a:lnTo>
                  <a:lnTo>
                    <a:pt x="1254" y="1426"/>
                  </a:lnTo>
                  <a:lnTo>
                    <a:pt x="1242" y="1431"/>
                  </a:lnTo>
                  <a:lnTo>
                    <a:pt x="1233" y="1437"/>
                  </a:lnTo>
                  <a:lnTo>
                    <a:pt x="1220" y="1442"/>
                  </a:lnTo>
                  <a:lnTo>
                    <a:pt x="1211" y="1448"/>
                  </a:lnTo>
                  <a:lnTo>
                    <a:pt x="1199" y="1453"/>
                  </a:lnTo>
                  <a:lnTo>
                    <a:pt x="1190" y="1457"/>
                  </a:lnTo>
                  <a:lnTo>
                    <a:pt x="1177" y="1462"/>
                  </a:lnTo>
                  <a:lnTo>
                    <a:pt x="1168" y="1468"/>
                  </a:lnTo>
                  <a:lnTo>
                    <a:pt x="1156" y="1471"/>
                  </a:lnTo>
                  <a:lnTo>
                    <a:pt x="1145" y="1476"/>
                  </a:lnTo>
                  <a:lnTo>
                    <a:pt x="1133" y="1480"/>
                  </a:lnTo>
                  <a:lnTo>
                    <a:pt x="1122" y="1485"/>
                  </a:lnTo>
                  <a:lnTo>
                    <a:pt x="1109" y="1488"/>
                  </a:lnTo>
                  <a:lnTo>
                    <a:pt x="1099" y="1493"/>
                  </a:lnTo>
                  <a:lnTo>
                    <a:pt x="1086" y="1496"/>
                  </a:lnTo>
                  <a:lnTo>
                    <a:pt x="1075" y="1500"/>
                  </a:lnTo>
                  <a:lnTo>
                    <a:pt x="1062" y="1502"/>
                  </a:lnTo>
                  <a:lnTo>
                    <a:pt x="1051" y="1505"/>
                  </a:lnTo>
                  <a:lnTo>
                    <a:pt x="1037" y="1507"/>
                  </a:lnTo>
                  <a:lnTo>
                    <a:pt x="1026" y="1510"/>
                  </a:lnTo>
                  <a:lnTo>
                    <a:pt x="1014" y="1511"/>
                  </a:lnTo>
                  <a:lnTo>
                    <a:pt x="1001" y="1514"/>
                  </a:lnTo>
                  <a:lnTo>
                    <a:pt x="989" y="1517"/>
                  </a:lnTo>
                  <a:lnTo>
                    <a:pt x="978" y="1520"/>
                  </a:lnTo>
                  <a:lnTo>
                    <a:pt x="964" y="1520"/>
                  </a:lnTo>
                  <a:lnTo>
                    <a:pt x="954" y="1522"/>
                  </a:lnTo>
                  <a:lnTo>
                    <a:pt x="941" y="1524"/>
                  </a:lnTo>
                  <a:lnTo>
                    <a:pt x="931" y="1525"/>
                  </a:lnTo>
                  <a:lnTo>
                    <a:pt x="918" y="1527"/>
                  </a:lnTo>
                  <a:lnTo>
                    <a:pt x="907" y="1528"/>
                  </a:lnTo>
                  <a:lnTo>
                    <a:pt x="895" y="1530"/>
                  </a:lnTo>
                  <a:lnTo>
                    <a:pt x="884" y="1531"/>
                  </a:lnTo>
                  <a:lnTo>
                    <a:pt x="872" y="1531"/>
                  </a:lnTo>
                  <a:lnTo>
                    <a:pt x="861" y="1531"/>
                  </a:lnTo>
                  <a:lnTo>
                    <a:pt x="849" y="1531"/>
                  </a:lnTo>
                  <a:lnTo>
                    <a:pt x="838" y="1533"/>
                  </a:lnTo>
                  <a:lnTo>
                    <a:pt x="826" y="1533"/>
                  </a:lnTo>
                  <a:lnTo>
                    <a:pt x="815" y="1533"/>
                  </a:lnTo>
                  <a:lnTo>
                    <a:pt x="804" y="1533"/>
                  </a:lnTo>
                  <a:lnTo>
                    <a:pt x="795" y="1534"/>
                  </a:lnTo>
                  <a:lnTo>
                    <a:pt x="784" y="1533"/>
                  </a:lnTo>
                  <a:lnTo>
                    <a:pt x="773" y="1533"/>
                  </a:lnTo>
                  <a:lnTo>
                    <a:pt x="763" y="1533"/>
                  </a:lnTo>
                  <a:lnTo>
                    <a:pt x="753" y="1533"/>
                  </a:lnTo>
                  <a:lnTo>
                    <a:pt x="744" y="1531"/>
                  </a:lnTo>
                  <a:lnTo>
                    <a:pt x="735" y="1531"/>
                  </a:lnTo>
                  <a:lnTo>
                    <a:pt x="726" y="1530"/>
                  </a:lnTo>
                  <a:lnTo>
                    <a:pt x="716" y="1530"/>
                  </a:lnTo>
                  <a:lnTo>
                    <a:pt x="702" y="1527"/>
                  </a:lnTo>
                  <a:lnTo>
                    <a:pt x="690" y="1525"/>
                  </a:lnTo>
                  <a:lnTo>
                    <a:pt x="678" y="1522"/>
                  </a:lnTo>
                  <a:lnTo>
                    <a:pt x="667" y="1522"/>
                  </a:lnTo>
                  <a:lnTo>
                    <a:pt x="655" y="1519"/>
                  </a:lnTo>
                  <a:lnTo>
                    <a:pt x="644" y="1517"/>
                  </a:lnTo>
                  <a:lnTo>
                    <a:pt x="632" y="1514"/>
                  </a:lnTo>
                  <a:lnTo>
                    <a:pt x="621" y="1514"/>
                  </a:lnTo>
                  <a:lnTo>
                    <a:pt x="608" y="1511"/>
                  </a:lnTo>
                  <a:lnTo>
                    <a:pt x="598" y="1510"/>
                  </a:lnTo>
                  <a:lnTo>
                    <a:pt x="587" y="1507"/>
                  </a:lnTo>
                  <a:lnTo>
                    <a:pt x="576" y="1507"/>
                  </a:lnTo>
                  <a:lnTo>
                    <a:pt x="564" y="1503"/>
                  </a:lnTo>
                  <a:lnTo>
                    <a:pt x="554" y="1502"/>
                  </a:lnTo>
                  <a:lnTo>
                    <a:pt x="542" y="1499"/>
                  </a:lnTo>
                  <a:lnTo>
                    <a:pt x="533" y="1499"/>
                  </a:lnTo>
                  <a:lnTo>
                    <a:pt x="524" y="1496"/>
                  </a:lnTo>
                  <a:lnTo>
                    <a:pt x="516" y="1494"/>
                  </a:lnTo>
                  <a:lnTo>
                    <a:pt x="507" y="1493"/>
                  </a:lnTo>
                  <a:lnTo>
                    <a:pt x="499" y="1493"/>
                  </a:lnTo>
                  <a:lnTo>
                    <a:pt x="490" y="1491"/>
                  </a:lnTo>
                  <a:lnTo>
                    <a:pt x="482" y="1490"/>
                  </a:lnTo>
                  <a:lnTo>
                    <a:pt x="473" y="1488"/>
                  </a:lnTo>
                  <a:lnTo>
                    <a:pt x="465" y="1488"/>
                  </a:lnTo>
                  <a:lnTo>
                    <a:pt x="456" y="1487"/>
                  </a:lnTo>
                  <a:lnTo>
                    <a:pt x="447" y="1485"/>
                  </a:lnTo>
                  <a:lnTo>
                    <a:pt x="439" y="1483"/>
                  </a:lnTo>
                  <a:lnTo>
                    <a:pt x="431" y="1483"/>
                  </a:lnTo>
                  <a:lnTo>
                    <a:pt x="420" y="1482"/>
                  </a:lnTo>
                  <a:lnTo>
                    <a:pt x="413" y="1482"/>
                  </a:lnTo>
                  <a:lnTo>
                    <a:pt x="403" y="1482"/>
                  </a:lnTo>
                  <a:lnTo>
                    <a:pt x="396" y="1482"/>
                  </a:lnTo>
                  <a:lnTo>
                    <a:pt x="388" y="1480"/>
                  </a:lnTo>
                  <a:lnTo>
                    <a:pt x="379" y="1480"/>
                  </a:lnTo>
                  <a:lnTo>
                    <a:pt x="370" y="1479"/>
                  </a:lnTo>
                  <a:lnTo>
                    <a:pt x="360" y="1479"/>
                  </a:lnTo>
                  <a:lnTo>
                    <a:pt x="351" y="1479"/>
                  </a:lnTo>
                  <a:lnTo>
                    <a:pt x="342" y="1479"/>
                  </a:lnTo>
                  <a:lnTo>
                    <a:pt x="333" y="1479"/>
                  </a:lnTo>
                  <a:lnTo>
                    <a:pt x="325" y="1479"/>
                  </a:lnTo>
                  <a:lnTo>
                    <a:pt x="316" y="1479"/>
                  </a:lnTo>
                  <a:lnTo>
                    <a:pt x="306" y="1479"/>
                  </a:lnTo>
                  <a:lnTo>
                    <a:pt x="297" y="1479"/>
                  </a:lnTo>
                  <a:lnTo>
                    <a:pt x="289" y="1479"/>
                  </a:lnTo>
                  <a:lnTo>
                    <a:pt x="272" y="1479"/>
                  </a:lnTo>
                  <a:lnTo>
                    <a:pt x="257" y="1480"/>
                  </a:lnTo>
                  <a:lnTo>
                    <a:pt x="248" y="1480"/>
                  </a:lnTo>
                  <a:lnTo>
                    <a:pt x="239" y="1480"/>
                  </a:lnTo>
                  <a:lnTo>
                    <a:pt x="231" y="1480"/>
                  </a:lnTo>
                  <a:lnTo>
                    <a:pt x="223" y="1480"/>
                  </a:lnTo>
                  <a:lnTo>
                    <a:pt x="208" y="1482"/>
                  </a:lnTo>
                  <a:lnTo>
                    <a:pt x="194" y="1483"/>
                  </a:lnTo>
                  <a:lnTo>
                    <a:pt x="178" y="1483"/>
                  </a:lnTo>
                  <a:lnTo>
                    <a:pt x="165" y="1487"/>
                  </a:lnTo>
                  <a:lnTo>
                    <a:pt x="151" y="1488"/>
                  </a:lnTo>
                  <a:lnTo>
                    <a:pt x="140" y="1491"/>
                  </a:lnTo>
                  <a:lnTo>
                    <a:pt x="126" y="1493"/>
                  </a:lnTo>
                  <a:lnTo>
                    <a:pt x="115" y="1496"/>
                  </a:lnTo>
                  <a:lnTo>
                    <a:pt x="104" y="1497"/>
                  </a:lnTo>
                  <a:lnTo>
                    <a:pt x="95" y="1502"/>
                  </a:lnTo>
                  <a:lnTo>
                    <a:pt x="80" y="1508"/>
                  </a:lnTo>
                  <a:lnTo>
                    <a:pt x="69" y="1517"/>
                  </a:lnTo>
                  <a:lnTo>
                    <a:pt x="0" y="1599"/>
                  </a:lnTo>
                  <a:lnTo>
                    <a:pt x="7" y="1596"/>
                  </a:lnTo>
                  <a:lnTo>
                    <a:pt x="17" y="1594"/>
                  </a:lnTo>
                  <a:lnTo>
                    <a:pt x="24" y="1593"/>
                  </a:lnTo>
                  <a:lnTo>
                    <a:pt x="34" y="1591"/>
                  </a:lnTo>
                  <a:lnTo>
                    <a:pt x="41" y="1588"/>
                  </a:lnTo>
                  <a:lnTo>
                    <a:pt x="50" y="1588"/>
                  </a:lnTo>
                  <a:lnTo>
                    <a:pt x="60" y="1585"/>
                  </a:lnTo>
                  <a:lnTo>
                    <a:pt x="69" y="1585"/>
                  </a:lnTo>
                  <a:lnTo>
                    <a:pt x="77" y="1582"/>
                  </a:lnTo>
                  <a:lnTo>
                    <a:pt x="86" y="1581"/>
                  </a:lnTo>
                  <a:lnTo>
                    <a:pt x="95" y="1579"/>
                  </a:lnTo>
                  <a:lnTo>
                    <a:pt x="104" y="1579"/>
                  </a:lnTo>
                  <a:lnTo>
                    <a:pt x="112" y="1577"/>
                  </a:lnTo>
                  <a:lnTo>
                    <a:pt x="121" y="1576"/>
                  </a:lnTo>
                  <a:lnTo>
                    <a:pt x="131" y="1574"/>
                  </a:lnTo>
                  <a:lnTo>
                    <a:pt x="140" y="1574"/>
                  </a:lnTo>
                  <a:lnTo>
                    <a:pt x="155" y="1571"/>
                  </a:lnTo>
                  <a:lnTo>
                    <a:pt x="172" y="1570"/>
                  </a:lnTo>
                  <a:lnTo>
                    <a:pt x="188" y="1567"/>
                  </a:lnTo>
                  <a:lnTo>
                    <a:pt x="205" y="1565"/>
                  </a:lnTo>
                  <a:lnTo>
                    <a:pt x="220" y="1564"/>
                  </a:lnTo>
                  <a:lnTo>
                    <a:pt x="237" y="1562"/>
                  </a:lnTo>
                  <a:lnTo>
                    <a:pt x="245" y="1562"/>
                  </a:lnTo>
                  <a:lnTo>
                    <a:pt x="254" y="1562"/>
                  </a:lnTo>
                  <a:lnTo>
                    <a:pt x="262" y="1562"/>
                  </a:lnTo>
                  <a:lnTo>
                    <a:pt x="271" y="1562"/>
                  </a:lnTo>
                  <a:lnTo>
                    <a:pt x="286" y="1561"/>
                  </a:lnTo>
                  <a:lnTo>
                    <a:pt x="302" y="1559"/>
                  </a:lnTo>
                  <a:lnTo>
                    <a:pt x="317" y="1559"/>
                  </a:lnTo>
                  <a:lnTo>
                    <a:pt x="334" y="1559"/>
                  </a:lnTo>
                  <a:lnTo>
                    <a:pt x="349" y="1557"/>
                  </a:lnTo>
                  <a:lnTo>
                    <a:pt x="365" y="1557"/>
                  </a:lnTo>
                  <a:lnTo>
                    <a:pt x="380" y="1559"/>
                  </a:lnTo>
                  <a:lnTo>
                    <a:pt x="396" y="1561"/>
                  </a:lnTo>
                  <a:lnTo>
                    <a:pt x="411" y="1561"/>
                  </a:lnTo>
                  <a:lnTo>
                    <a:pt x="427" y="1561"/>
                  </a:lnTo>
                  <a:lnTo>
                    <a:pt x="442" y="1562"/>
                  </a:lnTo>
                  <a:lnTo>
                    <a:pt x="460" y="1565"/>
                  </a:lnTo>
                  <a:lnTo>
                    <a:pt x="476" y="1567"/>
                  </a:lnTo>
                  <a:lnTo>
                    <a:pt x="490" y="1570"/>
                  </a:lnTo>
                  <a:lnTo>
                    <a:pt x="505" y="1571"/>
                  </a:lnTo>
                  <a:lnTo>
                    <a:pt x="522" y="1576"/>
                  </a:lnTo>
                  <a:lnTo>
                    <a:pt x="531" y="1576"/>
                  </a:lnTo>
                  <a:lnTo>
                    <a:pt x="544" y="1579"/>
                  </a:lnTo>
                  <a:lnTo>
                    <a:pt x="558" y="1581"/>
                  </a:lnTo>
                  <a:lnTo>
                    <a:pt x="571" y="1585"/>
                  </a:lnTo>
                  <a:lnTo>
                    <a:pt x="585" y="1587"/>
                  </a:lnTo>
                  <a:lnTo>
                    <a:pt x="599" y="1590"/>
                  </a:lnTo>
                  <a:lnTo>
                    <a:pt x="615" y="1593"/>
                  </a:lnTo>
                  <a:lnTo>
                    <a:pt x="630" y="1598"/>
                  </a:lnTo>
                  <a:lnTo>
                    <a:pt x="644" y="1599"/>
                  </a:lnTo>
                  <a:lnTo>
                    <a:pt x="661" y="1604"/>
                  </a:lnTo>
                  <a:lnTo>
                    <a:pt x="675" y="1605"/>
                  </a:lnTo>
                  <a:lnTo>
                    <a:pt x="692" y="1610"/>
                  </a:lnTo>
                  <a:lnTo>
                    <a:pt x="706" y="1611"/>
                  </a:lnTo>
                  <a:lnTo>
                    <a:pt x="719" y="1614"/>
                  </a:lnTo>
                  <a:lnTo>
                    <a:pt x="733" y="1616"/>
                  </a:lnTo>
                  <a:lnTo>
                    <a:pt x="749" y="1619"/>
                  </a:lnTo>
                  <a:lnTo>
                    <a:pt x="758" y="1619"/>
                  </a:lnTo>
                  <a:lnTo>
                    <a:pt x="767" y="1621"/>
                  </a:lnTo>
                  <a:lnTo>
                    <a:pt x="776" y="1621"/>
                  </a:lnTo>
                  <a:lnTo>
                    <a:pt x="786" y="1622"/>
                  </a:lnTo>
                  <a:lnTo>
                    <a:pt x="795" y="1622"/>
                  </a:lnTo>
                  <a:lnTo>
                    <a:pt x="806" y="1622"/>
                  </a:lnTo>
                  <a:lnTo>
                    <a:pt x="817" y="1622"/>
                  </a:lnTo>
                  <a:lnTo>
                    <a:pt x="829" y="1624"/>
                  </a:lnTo>
                  <a:lnTo>
                    <a:pt x="838" y="1624"/>
                  </a:lnTo>
                  <a:lnTo>
                    <a:pt x="849" y="1624"/>
                  </a:lnTo>
                  <a:lnTo>
                    <a:pt x="860" y="1624"/>
                  </a:lnTo>
                  <a:lnTo>
                    <a:pt x="872" y="1624"/>
                  </a:lnTo>
                  <a:lnTo>
                    <a:pt x="883" y="1624"/>
                  </a:lnTo>
                  <a:lnTo>
                    <a:pt x="895" y="1624"/>
                  </a:lnTo>
                  <a:lnTo>
                    <a:pt x="906" y="1624"/>
                  </a:lnTo>
                  <a:lnTo>
                    <a:pt x="918" y="1624"/>
                  </a:lnTo>
                  <a:lnTo>
                    <a:pt x="929" y="1622"/>
                  </a:lnTo>
                  <a:lnTo>
                    <a:pt x="941" y="1621"/>
                  </a:lnTo>
                  <a:lnTo>
                    <a:pt x="952" y="1619"/>
                  </a:lnTo>
                  <a:lnTo>
                    <a:pt x="964" y="1618"/>
                  </a:lnTo>
                  <a:lnTo>
                    <a:pt x="975" y="1616"/>
                  </a:lnTo>
                  <a:lnTo>
                    <a:pt x="989" y="1614"/>
                  </a:lnTo>
                  <a:lnTo>
                    <a:pt x="1000" y="1613"/>
                  </a:lnTo>
                  <a:lnTo>
                    <a:pt x="1014" y="1613"/>
                  </a:lnTo>
                  <a:lnTo>
                    <a:pt x="1025" y="1610"/>
                  </a:lnTo>
                  <a:lnTo>
                    <a:pt x="1037" y="1607"/>
                  </a:lnTo>
                  <a:lnTo>
                    <a:pt x="1049" y="1604"/>
                  </a:lnTo>
                  <a:lnTo>
                    <a:pt x="1063" y="1602"/>
                  </a:lnTo>
                  <a:lnTo>
                    <a:pt x="1074" y="1599"/>
                  </a:lnTo>
                  <a:lnTo>
                    <a:pt x="1086" y="1598"/>
                  </a:lnTo>
                  <a:lnTo>
                    <a:pt x="1099" y="1594"/>
                  </a:lnTo>
                  <a:lnTo>
                    <a:pt x="1112" y="1593"/>
                  </a:lnTo>
                  <a:lnTo>
                    <a:pt x="1123" y="1588"/>
                  </a:lnTo>
                  <a:lnTo>
                    <a:pt x="1136" y="1584"/>
                  </a:lnTo>
                  <a:lnTo>
                    <a:pt x="1148" y="1579"/>
                  </a:lnTo>
                  <a:lnTo>
                    <a:pt x="1160" y="1576"/>
                  </a:lnTo>
                  <a:lnTo>
                    <a:pt x="1171" y="1571"/>
                  </a:lnTo>
                  <a:lnTo>
                    <a:pt x="1183" y="1567"/>
                  </a:lnTo>
                  <a:lnTo>
                    <a:pt x="1196" y="1562"/>
                  </a:lnTo>
                  <a:lnTo>
                    <a:pt x="1208" y="1559"/>
                  </a:lnTo>
                  <a:lnTo>
                    <a:pt x="1219" y="1553"/>
                  </a:lnTo>
                  <a:lnTo>
                    <a:pt x="1230" y="1547"/>
                  </a:lnTo>
                  <a:lnTo>
                    <a:pt x="1240" y="1540"/>
                  </a:lnTo>
                  <a:lnTo>
                    <a:pt x="1253" y="1536"/>
                  </a:lnTo>
                  <a:lnTo>
                    <a:pt x="1264" y="1530"/>
                  </a:lnTo>
                  <a:lnTo>
                    <a:pt x="1276" y="1524"/>
                  </a:lnTo>
                  <a:lnTo>
                    <a:pt x="1287" y="1517"/>
                  </a:lnTo>
                  <a:lnTo>
                    <a:pt x="1299" y="1513"/>
                  </a:lnTo>
                  <a:lnTo>
                    <a:pt x="1308" y="1505"/>
                  </a:lnTo>
                  <a:lnTo>
                    <a:pt x="1319" y="1497"/>
                  </a:lnTo>
                  <a:lnTo>
                    <a:pt x="1330" y="1490"/>
                  </a:lnTo>
                  <a:lnTo>
                    <a:pt x="1341" y="1483"/>
                  </a:lnTo>
                  <a:lnTo>
                    <a:pt x="1350" y="1474"/>
                  </a:lnTo>
                  <a:lnTo>
                    <a:pt x="1361" y="1466"/>
                  </a:lnTo>
                  <a:lnTo>
                    <a:pt x="1370" y="1459"/>
                  </a:lnTo>
                  <a:lnTo>
                    <a:pt x="1381" y="1451"/>
                  </a:lnTo>
                  <a:lnTo>
                    <a:pt x="1390" y="1442"/>
                  </a:lnTo>
                  <a:lnTo>
                    <a:pt x="1399" y="1433"/>
                  </a:lnTo>
                  <a:lnTo>
                    <a:pt x="1408" y="1423"/>
                  </a:lnTo>
                  <a:lnTo>
                    <a:pt x="1418" y="1414"/>
                  </a:lnTo>
                  <a:lnTo>
                    <a:pt x="1425" y="1403"/>
                  </a:lnTo>
                  <a:lnTo>
                    <a:pt x="1435" y="1394"/>
                  </a:lnTo>
                  <a:lnTo>
                    <a:pt x="1442" y="1383"/>
                  </a:lnTo>
                  <a:lnTo>
                    <a:pt x="1452" y="1374"/>
                  </a:lnTo>
                  <a:lnTo>
                    <a:pt x="1458" y="1363"/>
                  </a:lnTo>
                  <a:lnTo>
                    <a:pt x="1464" y="1352"/>
                  </a:lnTo>
                  <a:lnTo>
                    <a:pt x="1470" y="1342"/>
                  </a:lnTo>
                  <a:lnTo>
                    <a:pt x="1476" y="1331"/>
                  </a:lnTo>
                  <a:lnTo>
                    <a:pt x="1481" y="1320"/>
                  </a:lnTo>
                  <a:lnTo>
                    <a:pt x="1485" y="1309"/>
                  </a:lnTo>
                  <a:lnTo>
                    <a:pt x="1490" y="1298"/>
                  </a:lnTo>
                  <a:lnTo>
                    <a:pt x="1496" y="1288"/>
                  </a:lnTo>
                  <a:lnTo>
                    <a:pt x="1499" y="1275"/>
                  </a:lnTo>
                  <a:lnTo>
                    <a:pt x="1504" y="1265"/>
                  </a:lnTo>
                  <a:lnTo>
                    <a:pt x="1507" y="1252"/>
                  </a:lnTo>
                  <a:lnTo>
                    <a:pt x="1512" y="1241"/>
                  </a:lnTo>
                  <a:lnTo>
                    <a:pt x="1515" y="1229"/>
                  </a:lnTo>
                  <a:lnTo>
                    <a:pt x="1518" y="1217"/>
                  </a:lnTo>
                  <a:lnTo>
                    <a:pt x="1521" y="1204"/>
                  </a:lnTo>
                  <a:lnTo>
                    <a:pt x="1524" y="1194"/>
                  </a:lnTo>
                  <a:lnTo>
                    <a:pt x="1524" y="1180"/>
                  </a:lnTo>
                  <a:lnTo>
                    <a:pt x="1526" y="1167"/>
                  </a:lnTo>
                  <a:lnTo>
                    <a:pt x="1527" y="1155"/>
                  </a:lnTo>
                  <a:lnTo>
                    <a:pt x="1529" y="1143"/>
                  </a:lnTo>
                  <a:lnTo>
                    <a:pt x="1529" y="1129"/>
                  </a:lnTo>
                  <a:lnTo>
                    <a:pt x="1529" y="1117"/>
                  </a:lnTo>
                  <a:lnTo>
                    <a:pt x="1529" y="1104"/>
                  </a:lnTo>
                  <a:lnTo>
                    <a:pt x="1530" y="1092"/>
                  </a:lnTo>
                  <a:lnTo>
                    <a:pt x="1529" y="1078"/>
                  </a:lnTo>
                  <a:lnTo>
                    <a:pt x="1529" y="1064"/>
                  </a:lnTo>
                  <a:lnTo>
                    <a:pt x="1527" y="1050"/>
                  </a:lnTo>
                  <a:lnTo>
                    <a:pt x="1527" y="1036"/>
                  </a:lnTo>
                  <a:lnTo>
                    <a:pt x="1524" y="1022"/>
                  </a:lnTo>
                  <a:lnTo>
                    <a:pt x="1522" y="1009"/>
                  </a:lnTo>
                  <a:lnTo>
                    <a:pt x="1521" y="995"/>
                  </a:lnTo>
                  <a:lnTo>
                    <a:pt x="1519" y="982"/>
                  </a:lnTo>
                  <a:lnTo>
                    <a:pt x="1515" y="964"/>
                  </a:lnTo>
                  <a:lnTo>
                    <a:pt x="1510" y="947"/>
                  </a:lnTo>
                  <a:lnTo>
                    <a:pt x="1506" y="928"/>
                  </a:lnTo>
                  <a:lnTo>
                    <a:pt x="1502" y="911"/>
                  </a:lnTo>
                  <a:lnTo>
                    <a:pt x="1496" y="893"/>
                  </a:lnTo>
                  <a:lnTo>
                    <a:pt x="1492" y="876"/>
                  </a:lnTo>
                  <a:lnTo>
                    <a:pt x="1485" y="859"/>
                  </a:lnTo>
                  <a:lnTo>
                    <a:pt x="1481" y="842"/>
                  </a:lnTo>
                  <a:lnTo>
                    <a:pt x="1473" y="824"/>
                  </a:lnTo>
                  <a:lnTo>
                    <a:pt x="1465" y="807"/>
                  </a:lnTo>
                  <a:lnTo>
                    <a:pt x="1458" y="788"/>
                  </a:lnTo>
                  <a:lnTo>
                    <a:pt x="1452" y="771"/>
                  </a:lnTo>
                  <a:lnTo>
                    <a:pt x="1444" y="753"/>
                  </a:lnTo>
                  <a:lnTo>
                    <a:pt x="1436" y="736"/>
                  </a:lnTo>
                  <a:lnTo>
                    <a:pt x="1427" y="717"/>
                  </a:lnTo>
                  <a:lnTo>
                    <a:pt x="1419" y="700"/>
                  </a:lnTo>
                  <a:lnTo>
                    <a:pt x="1408" y="682"/>
                  </a:lnTo>
                  <a:lnTo>
                    <a:pt x="1399" y="663"/>
                  </a:lnTo>
                  <a:lnTo>
                    <a:pt x="1388" y="645"/>
                  </a:lnTo>
                  <a:lnTo>
                    <a:pt x="1379" y="628"/>
                  </a:lnTo>
                  <a:lnTo>
                    <a:pt x="1368" y="609"/>
                  </a:lnTo>
                  <a:lnTo>
                    <a:pt x="1358" y="592"/>
                  </a:lnTo>
                  <a:lnTo>
                    <a:pt x="1347" y="574"/>
                  </a:lnTo>
                  <a:lnTo>
                    <a:pt x="1336" y="557"/>
                  </a:lnTo>
                  <a:lnTo>
                    <a:pt x="1324" y="538"/>
                  </a:lnTo>
                  <a:lnTo>
                    <a:pt x="1311" y="521"/>
                  </a:lnTo>
                  <a:lnTo>
                    <a:pt x="1299" y="504"/>
                  </a:lnTo>
                  <a:lnTo>
                    <a:pt x="1287" y="488"/>
                  </a:lnTo>
                  <a:lnTo>
                    <a:pt x="1273" y="469"/>
                  </a:lnTo>
                  <a:lnTo>
                    <a:pt x="1259" y="452"/>
                  </a:lnTo>
                  <a:lnTo>
                    <a:pt x="1245" y="435"/>
                  </a:lnTo>
                  <a:lnTo>
                    <a:pt x="1233" y="420"/>
                  </a:lnTo>
                  <a:lnTo>
                    <a:pt x="1217" y="401"/>
                  </a:lnTo>
                  <a:lnTo>
                    <a:pt x="1202" y="386"/>
                  </a:lnTo>
                  <a:lnTo>
                    <a:pt x="1186" y="367"/>
                  </a:lnTo>
                  <a:lnTo>
                    <a:pt x="1171" y="352"/>
                  </a:lnTo>
                  <a:lnTo>
                    <a:pt x="1154" y="335"/>
                  </a:lnTo>
                  <a:lnTo>
                    <a:pt x="1139" y="319"/>
                  </a:lnTo>
                  <a:lnTo>
                    <a:pt x="1122" y="304"/>
                  </a:lnTo>
                  <a:lnTo>
                    <a:pt x="1106" y="290"/>
                  </a:lnTo>
                  <a:lnTo>
                    <a:pt x="1088" y="273"/>
                  </a:lnTo>
                  <a:lnTo>
                    <a:pt x="1071" y="258"/>
                  </a:lnTo>
                  <a:lnTo>
                    <a:pt x="1054" y="244"/>
                  </a:lnTo>
                  <a:lnTo>
                    <a:pt x="1037" y="230"/>
                  </a:lnTo>
                  <a:lnTo>
                    <a:pt x="1018" y="215"/>
                  </a:lnTo>
                  <a:lnTo>
                    <a:pt x="1000" y="201"/>
                  </a:lnTo>
                  <a:lnTo>
                    <a:pt x="981" y="187"/>
                  </a:lnTo>
                  <a:lnTo>
                    <a:pt x="963" y="175"/>
                  </a:lnTo>
                  <a:lnTo>
                    <a:pt x="943" y="161"/>
                  </a:lnTo>
                  <a:lnTo>
                    <a:pt x="923" y="147"/>
                  </a:lnTo>
                  <a:lnTo>
                    <a:pt x="903" y="133"/>
                  </a:lnTo>
                  <a:lnTo>
                    <a:pt x="884" y="122"/>
                  </a:lnTo>
                  <a:lnTo>
                    <a:pt x="863" y="108"/>
                  </a:lnTo>
                  <a:lnTo>
                    <a:pt x="843" y="97"/>
                  </a:lnTo>
                  <a:lnTo>
                    <a:pt x="821" y="85"/>
                  </a:lnTo>
                  <a:lnTo>
                    <a:pt x="801" y="76"/>
                  </a:lnTo>
                  <a:lnTo>
                    <a:pt x="778" y="64"/>
                  </a:lnTo>
                  <a:lnTo>
                    <a:pt x="756" y="53"/>
                  </a:lnTo>
                  <a:lnTo>
                    <a:pt x="735" y="44"/>
                  </a:lnTo>
                  <a:lnTo>
                    <a:pt x="713" y="34"/>
                  </a:lnTo>
                  <a:lnTo>
                    <a:pt x="690" y="25"/>
                  </a:lnTo>
                  <a:lnTo>
                    <a:pt x="669" y="16"/>
                  </a:lnTo>
                  <a:lnTo>
                    <a:pt x="645" y="7"/>
                  </a:lnTo>
                  <a:lnTo>
                    <a:pt x="624" y="0"/>
                  </a:lnTo>
                  <a:lnTo>
                    <a:pt x="602" y="97"/>
                  </a:lnTo>
                  <a:lnTo>
                    <a:pt x="602" y="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39960" name="Freeform 24"/>
            <p:cNvSpPr>
              <a:spLocks/>
            </p:cNvSpPr>
            <p:nvPr/>
          </p:nvSpPr>
          <p:spPr bwMode="auto">
            <a:xfrm>
              <a:off x="3815" y="1090"/>
              <a:ext cx="444" cy="289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5" y="30"/>
                </a:cxn>
                <a:cxn ang="0">
                  <a:pos x="21" y="44"/>
                </a:cxn>
                <a:cxn ang="0">
                  <a:pos x="34" y="54"/>
                </a:cxn>
                <a:cxn ang="0">
                  <a:pos x="48" y="66"/>
                </a:cxn>
                <a:cxn ang="0">
                  <a:pos x="65" y="78"/>
                </a:cxn>
                <a:cxn ang="0">
                  <a:pos x="85" y="94"/>
                </a:cxn>
                <a:cxn ang="0">
                  <a:pos x="105" y="108"/>
                </a:cxn>
                <a:cxn ang="0">
                  <a:pos x="128" y="126"/>
                </a:cxn>
                <a:cxn ang="0">
                  <a:pos x="151" y="143"/>
                </a:cxn>
                <a:cxn ang="0">
                  <a:pos x="179" y="163"/>
                </a:cxn>
                <a:cxn ang="0">
                  <a:pos x="206" y="182"/>
                </a:cxn>
                <a:cxn ang="0">
                  <a:pos x="236" y="203"/>
                </a:cxn>
                <a:cxn ang="0">
                  <a:pos x="267" y="226"/>
                </a:cxn>
                <a:cxn ang="0">
                  <a:pos x="299" y="249"/>
                </a:cxn>
                <a:cxn ang="0">
                  <a:pos x="331" y="271"/>
                </a:cxn>
                <a:cxn ang="0">
                  <a:pos x="364" y="293"/>
                </a:cxn>
                <a:cxn ang="0">
                  <a:pos x="398" y="316"/>
                </a:cxn>
                <a:cxn ang="0">
                  <a:pos x="435" y="339"/>
                </a:cxn>
                <a:cxn ang="0">
                  <a:pos x="470" y="360"/>
                </a:cxn>
                <a:cxn ang="0">
                  <a:pos x="507" y="384"/>
                </a:cxn>
                <a:cxn ang="0">
                  <a:pos x="544" y="407"/>
                </a:cxn>
                <a:cxn ang="0">
                  <a:pos x="583" y="430"/>
                </a:cxn>
                <a:cxn ang="0">
                  <a:pos x="620" y="450"/>
                </a:cxn>
                <a:cxn ang="0">
                  <a:pos x="657" y="470"/>
                </a:cxn>
                <a:cxn ang="0">
                  <a:pos x="692" y="490"/>
                </a:cxn>
                <a:cxn ang="0">
                  <a:pos x="731" y="510"/>
                </a:cxn>
                <a:cxn ang="0">
                  <a:pos x="767" y="527"/>
                </a:cxn>
                <a:cxn ang="0">
                  <a:pos x="804" y="545"/>
                </a:cxn>
                <a:cxn ang="0">
                  <a:pos x="841" y="561"/>
                </a:cxn>
                <a:cxn ang="0">
                  <a:pos x="878" y="576"/>
                </a:cxn>
                <a:cxn ang="0">
                  <a:pos x="868" y="536"/>
                </a:cxn>
                <a:cxn ang="0">
                  <a:pos x="831" y="521"/>
                </a:cxn>
                <a:cxn ang="0">
                  <a:pos x="794" y="504"/>
                </a:cxn>
                <a:cxn ang="0">
                  <a:pos x="757" y="487"/>
                </a:cxn>
                <a:cxn ang="0">
                  <a:pos x="720" y="468"/>
                </a:cxn>
                <a:cxn ang="0">
                  <a:pos x="684" y="448"/>
                </a:cxn>
                <a:cxn ang="0">
                  <a:pos x="647" y="428"/>
                </a:cxn>
                <a:cxn ang="0">
                  <a:pos x="610" y="408"/>
                </a:cxn>
                <a:cxn ang="0">
                  <a:pos x="573" y="387"/>
                </a:cxn>
                <a:cxn ang="0">
                  <a:pos x="536" y="365"/>
                </a:cxn>
                <a:cxn ang="0">
                  <a:pos x="499" y="342"/>
                </a:cxn>
                <a:cxn ang="0">
                  <a:pos x="462" y="320"/>
                </a:cxn>
                <a:cxn ang="0">
                  <a:pos x="427" y="297"/>
                </a:cxn>
                <a:cxn ang="0">
                  <a:pos x="393" y="274"/>
                </a:cxn>
                <a:cxn ang="0">
                  <a:pos x="357" y="251"/>
                </a:cxn>
                <a:cxn ang="0">
                  <a:pos x="325" y="229"/>
                </a:cxn>
                <a:cxn ang="0">
                  <a:pos x="294" y="208"/>
                </a:cxn>
                <a:cxn ang="0">
                  <a:pos x="262" y="185"/>
                </a:cxn>
                <a:cxn ang="0">
                  <a:pos x="233" y="165"/>
                </a:cxn>
                <a:cxn ang="0">
                  <a:pos x="205" y="145"/>
                </a:cxn>
                <a:cxn ang="0">
                  <a:pos x="179" y="125"/>
                </a:cxn>
                <a:cxn ang="0">
                  <a:pos x="152" y="106"/>
                </a:cxn>
                <a:cxn ang="0">
                  <a:pos x="129" y="89"/>
                </a:cxn>
                <a:cxn ang="0">
                  <a:pos x="109" y="72"/>
                </a:cxn>
                <a:cxn ang="0">
                  <a:pos x="89" y="57"/>
                </a:cxn>
                <a:cxn ang="0">
                  <a:pos x="71" y="43"/>
                </a:cxn>
                <a:cxn ang="0">
                  <a:pos x="54" y="30"/>
                </a:cxn>
                <a:cxn ang="0">
                  <a:pos x="42" y="21"/>
                </a:cxn>
                <a:cxn ang="0">
                  <a:pos x="26" y="7"/>
                </a:cxn>
                <a:cxn ang="0">
                  <a:pos x="14" y="0"/>
                </a:cxn>
              </a:cxnLst>
              <a:rect l="0" t="0" r="r" b="b"/>
              <a:pathLst>
                <a:path w="886" h="576">
                  <a:moveTo>
                    <a:pt x="14" y="0"/>
                  </a:moveTo>
                  <a:lnTo>
                    <a:pt x="0" y="27"/>
                  </a:lnTo>
                  <a:lnTo>
                    <a:pt x="0" y="27"/>
                  </a:lnTo>
                  <a:lnTo>
                    <a:pt x="5" y="30"/>
                  </a:lnTo>
                  <a:lnTo>
                    <a:pt x="11" y="35"/>
                  </a:lnTo>
                  <a:lnTo>
                    <a:pt x="21" y="44"/>
                  </a:lnTo>
                  <a:lnTo>
                    <a:pt x="26" y="49"/>
                  </a:lnTo>
                  <a:lnTo>
                    <a:pt x="34" y="54"/>
                  </a:lnTo>
                  <a:lnTo>
                    <a:pt x="40" y="58"/>
                  </a:lnTo>
                  <a:lnTo>
                    <a:pt x="48" y="66"/>
                  </a:lnTo>
                  <a:lnTo>
                    <a:pt x="55" y="71"/>
                  </a:lnTo>
                  <a:lnTo>
                    <a:pt x="65" y="78"/>
                  </a:lnTo>
                  <a:lnTo>
                    <a:pt x="74" y="84"/>
                  </a:lnTo>
                  <a:lnTo>
                    <a:pt x="85" y="94"/>
                  </a:lnTo>
                  <a:lnTo>
                    <a:pt x="94" y="100"/>
                  </a:lnTo>
                  <a:lnTo>
                    <a:pt x="105" y="108"/>
                  </a:lnTo>
                  <a:lnTo>
                    <a:pt x="116" y="117"/>
                  </a:lnTo>
                  <a:lnTo>
                    <a:pt x="128" y="126"/>
                  </a:lnTo>
                  <a:lnTo>
                    <a:pt x="139" y="134"/>
                  </a:lnTo>
                  <a:lnTo>
                    <a:pt x="151" y="143"/>
                  </a:lnTo>
                  <a:lnTo>
                    <a:pt x="165" y="152"/>
                  </a:lnTo>
                  <a:lnTo>
                    <a:pt x="179" y="163"/>
                  </a:lnTo>
                  <a:lnTo>
                    <a:pt x="193" y="172"/>
                  </a:lnTo>
                  <a:lnTo>
                    <a:pt x="206" y="182"/>
                  </a:lnTo>
                  <a:lnTo>
                    <a:pt x="220" y="192"/>
                  </a:lnTo>
                  <a:lnTo>
                    <a:pt x="236" y="203"/>
                  </a:lnTo>
                  <a:lnTo>
                    <a:pt x="250" y="214"/>
                  </a:lnTo>
                  <a:lnTo>
                    <a:pt x="267" y="226"/>
                  </a:lnTo>
                  <a:lnTo>
                    <a:pt x="282" y="237"/>
                  </a:lnTo>
                  <a:lnTo>
                    <a:pt x="299" y="249"/>
                  </a:lnTo>
                  <a:lnTo>
                    <a:pt x="314" y="259"/>
                  </a:lnTo>
                  <a:lnTo>
                    <a:pt x="331" y="271"/>
                  </a:lnTo>
                  <a:lnTo>
                    <a:pt x="347" y="280"/>
                  </a:lnTo>
                  <a:lnTo>
                    <a:pt x="364" y="293"/>
                  </a:lnTo>
                  <a:lnTo>
                    <a:pt x="381" y="303"/>
                  </a:lnTo>
                  <a:lnTo>
                    <a:pt x="398" y="316"/>
                  </a:lnTo>
                  <a:lnTo>
                    <a:pt x="416" y="326"/>
                  </a:lnTo>
                  <a:lnTo>
                    <a:pt x="435" y="339"/>
                  </a:lnTo>
                  <a:lnTo>
                    <a:pt x="452" y="350"/>
                  </a:lnTo>
                  <a:lnTo>
                    <a:pt x="470" y="360"/>
                  </a:lnTo>
                  <a:lnTo>
                    <a:pt x="489" y="371"/>
                  </a:lnTo>
                  <a:lnTo>
                    <a:pt x="507" y="384"/>
                  </a:lnTo>
                  <a:lnTo>
                    <a:pt x="526" y="394"/>
                  </a:lnTo>
                  <a:lnTo>
                    <a:pt x="544" y="407"/>
                  </a:lnTo>
                  <a:lnTo>
                    <a:pt x="562" y="417"/>
                  </a:lnTo>
                  <a:lnTo>
                    <a:pt x="583" y="430"/>
                  </a:lnTo>
                  <a:lnTo>
                    <a:pt x="601" y="439"/>
                  </a:lnTo>
                  <a:lnTo>
                    <a:pt x="620" y="450"/>
                  </a:lnTo>
                  <a:lnTo>
                    <a:pt x="636" y="459"/>
                  </a:lnTo>
                  <a:lnTo>
                    <a:pt x="657" y="470"/>
                  </a:lnTo>
                  <a:lnTo>
                    <a:pt x="673" y="479"/>
                  </a:lnTo>
                  <a:lnTo>
                    <a:pt x="692" y="490"/>
                  </a:lnTo>
                  <a:lnTo>
                    <a:pt x="710" y="499"/>
                  </a:lnTo>
                  <a:lnTo>
                    <a:pt x="731" y="510"/>
                  </a:lnTo>
                  <a:lnTo>
                    <a:pt x="749" y="518"/>
                  </a:lnTo>
                  <a:lnTo>
                    <a:pt x="767" y="527"/>
                  </a:lnTo>
                  <a:lnTo>
                    <a:pt x="786" y="536"/>
                  </a:lnTo>
                  <a:lnTo>
                    <a:pt x="804" y="545"/>
                  </a:lnTo>
                  <a:lnTo>
                    <a:pt x="823" y="553"/>
                  </a:lnTo>
                  <a:lnTo>
                    <a:pt x="841" y="561"/>
                  </a:lnTo>
                  <a:lnTo>
                    <a:pt x="860" y="569"/>
                  </a:lnTo>
                  <a:lnTo>
                    <a:pt x="878" y="576"/>
                  </a:lnTo>
                  <a:lnTo>
                    <a:pt x="886" y="544"/>
                  </a:lnTo>
                  <a:lnTo>
                    <a:pt x="868" y="536"/>
                  </a:lnTo>
                  <a:lnTo>
                    <a:pt x="849" y="528"/>
                  </a:lnTo>
                  <a:lnTo>
                    <a:pt x="831" y="521"/>
                  </a:lnTo>
                  <a:lnTo>
                    <a:pt x="812" y="513"/>
                  </a:lnTo>
                  <a:lnTo>
                    <a:pt x="794" y="504"/>
                  </a:lnTo>
                  <a:lnTo>
                    <a:pt x="775" y="496"/>
                  </a:lnTo>
                  <a:lnTo>
                    <a:pt x="757" y="487"/>
                  </a:lnTo>
                  <a:lnTo>
                    <a:pt x="740" y="479"/>
                  </a:lnTo>
                  <a:lnTo>
                    <a:pt x="720" y="468"/>
                  </a:lnTo>
                  <a:lnTo>
                    <a:pt x="701" y="459"/>
                  </a:lnTo>
                  <a:lnTo>
                    <a:pt x="684" y="448"/>
                  </a:lnTo>
                  <a:lnTo>
                    <a:pt x="664" y="439"/>
                  </a:lnTo>
                  <a:lnTo>
                    <a:pt x="647" y="428"/>
                  </a:lnTo>
                  <a:lnTo>
                    <a:pt x="627" y="419"/>
                  </a:lnTo>
                  <a:lnTo>
                    <a:pt x="610" y="408"/>
                  </a:lnTo>
                  <a:lnTo>
                    <a:pt x="592" y="399"/>
                  </a:lnTo>
                  <a:lnTo>
                    <a:pt x="573" y="387"/>
                  </a:lnTo>
                  <a:lnTo>
                    <a:pt x="555" y="376"/>
                  </a:lnTo>
                  <a:lnTo>
                    <a:pt x="536" y="365"/>
                  </a:lnTo>
                  <a:lnTo>
                    <a:pt x="518" y="354"/>
                  </a:lnTo>
                  <a:lnTo>
                    <a:pt x="499" y="342"/>
                  </a:lnTo>
                  <a:lnTo>
                    <a:pt x="481" y="331"/>
                  </a:lnTo>
                  <a:lnTo>
                    <a:pt x="462" y="320"/>
                  </a:lnTo>
                  <a:lnTo>
                    <a:pt x="445" y="310"/>
                  </a:lnTo>
                  <a:lnTo>
                    <a:pt x="427" y="297"/>
                  </a:lnTo>
                  <a:lnTo>
                    <a:pt x="410" y="286"/>
                  </a:lnTo>
                  <a:lnTo>
                    <a:pt x="393" y="274"/>
                  </a:lnTo>
                  <a:lnTo>
                    <a:pt x="376" y="263"/>
                  </a:lnTo>
                  <a:lnTo>
                    <a:pt x="357" y="251"/>
                  </a:lnTo>
                  <a:lnTo>
                    <a:pt x="342" y="242"/>
                  </a:lnTo>
                  <a:lnTo>
                    <a:pt x="325" y="229"/>
                  </a:lnTo>
                  <a:lnTo>
                    <a:pt x="311" y="220"/>
                  </a:lnTo>
                  <a:lnTo>
                    <a:pt x="294" y="208"/>
                  </a:lnTo>
                  <a:lnTo>
                    <a:pt x="279" y="197"/>
                  </a:lnTo>
                  <a:lnTo>
                    <a:pt x="262" y="185"/>
                  </a:lnTo>
                  <a:lnTo>
                    <a:pt x="248" y="175"/>
                  </a:lnTo>
                  <a:lnTo>
                    <a:pt x="233" y="165"/>
                  </a:lnTo>
                  <a:lnTo>
                    <a:pt x="219" y="154"/>
                  </a:lnTo>
                  <a:lnTo>
                    <a:pt x="205" y="145"/>
                  </a:lnTo>
                  <a:lnTo>
                    <a:pt x="193" y="135"/>
                  </a:lnTo>
                  <a:lnTo>
                    <a:pt x="179" y="125"/>
                  </a:lnTo>
                  <a:lnTo>
                    <a:pt x="165" y="115"/>
                  </a:lnTo>
                  <a:lnTo>
                    <a:pt x="152" y="106"/>
                  </a:lnTo>
                  <a:lnTo>
                    <a:pt x="142" y="98"/>
                  </a:lnTo>
                  <a:lnTo>
                    <a:pt x="129" y="89"/>
                  </a:lnTo>
                  <a:lnTo>
                    <a:pt x="119" y="80"/>
                  </a:lnTo>
                  <a:lnTo>
                    <a:pt x="109" y="72"/>
                  </a:lnTo>
                  <a:lnTo>
                    <a:pt x="100" y="66"/>
                  </a:lnTo>
                  <a:lnTo>
                    <a:pt x="89" y="57"/>
                  </a:lnTo>
                  <a:lnTo>
                    <a:pt x="80" y="51"/>
                  </a:lnTo>
                  <a:lnTo>
                    <a:pt x="71" y="43"/>
                  </a:lnTo>
                  <a:lnTo>
                    <a:pt x="63" y="38"/>
                  </a:lnTo>
                  <a:lnTo>
                    <a:pt x="54" y="30"/>
                  </a:lnTo>
                  <a:lnTo>
                    <a:pt x="48" y="26"/>
                  </a:lnTo>
                  <a:lnTo>
                    <a:pt x="42" y="21"/>
                  </a:lnTo>
                  <a:lnTo>
                    <a:pt x="37" y="17"/>
                  </a:lnTo>
                  <a:lnTo>
                    <a:pt x="26" y="7"/>
                  </a:lnTo>
                  <a:lnTo>
                    <a:pt x="18" y="3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B3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39961" name="Freeform 25"/>
            <p:cNvSpPr>
              <a:spLocks/>
            </p:cNvSpPr>
            <p:nvPr/>
          </p:nvSpPr>
          <p:spPr bwMode="auto">
            <a:xfrm>
              <a:off x="4917" y="650"/>
              <a:ext cx="80" cy="101"/>
            </a:xfrm>
            <a:custGeom>
              <a:avLst/>
              <a:gdLst/>
              <a:ahLst/>
              <a:cxnLst>
                <a:cxn ang="0">
                  <a:pos x="155" y="62"/>
                </a:cxn>
                <a:cxn ang="0">
                  <a:pos x="147" y="44"/>
                </a:cxn>
                <a:cxn ang="0">
                  <a:pos x="138" y="28"/>
                </a:cxn>
                <a:cxn ang="0">
                  <a:pos x="126" y="17"/>
                </a:cxn>
                <a:cxn ang="0">
                  <a:pos x="110" y="8"/>
                </a:cxn>
                <a:cxn ang="0">
                  <a:pos x="95" y="0"/>
                </a:cxn>
                <a:cxn ang="0">
                  <a:pos x="72" y="0"/>
                </a:cxn>
                <a:cxn ang="0">
                  <a:pos x="41" y="13"/>
                </a:cxn>
                <a:cxn ang="0">
                  <a:pos x="23" y="30"/>
                </a:cxn>
                <a:cxn ang="0">
                  <a:pos x="12" y="47"/>
                </a:cxn>
                <a:cxn ang="0">
                  <a:pos x="4" y="65"/>
                </a:cxn>
                <a:cxn ang="0">
                  <a:pos x="0" y="84"/>
                </a:cxn>
                <a:cxn ang="0">
                  <a:pos x="0" y="104"/>
                </a:cxn>
                <a:cxn ang="0">
                  <a:pos x="1" y="124"/>
                </a:cxn>
                <a:cxn ang="0">
                  <a:pos x="6" y="142"/>
                </a:cxn>
                <a:cxn ang="0">
                  <a:pos x="13" y="159"/>
                </a:cxn>
                <a:cxn ang="0">
                  <a:pos x="30" y="181"/>
                </a:cxn>
                <a:cxn ang="0">
                  <a:pos x="58" y="198"/>
                </a:cxn>
                <a:cxn ang="0">
                  <a:pos x="81" y="202"/>
                </a:cxn>
                <a:cxn ang="0">
                  <a:pos x="98" y="201"/>
                </a:cxn>
                <a:cxn ang="0">
                  <a:pos x="114" y="195"/>
                </a:cxn>
                <a:cxn ang="0">
                  <a:pos x="129" y="185"/>
                </a:cxn>
                <a:cxn ang="0">
                  <a:pos x="120" y="158"/>
                </a:cxn>
                <a:cxn ang="0">
                  <a:pos x="100" y="171"/>
                </a:cxn>
                <a:cxn ang="0">
                  <a:pos x="77" y="173"/>
                </a:cxn>
                <a:cxn ang="0">
                  <a:pos x="55" y="167"/>
                </a:cxn>
                <a:cxn ang="0">
                  <a:pos x="38" y="148"/>
                </a:cxn>
                <a:cxn ang="0">
                  <a:pos x="27" y="125"/>
                </a:cxn>
                <a:cxn ang="0">
                  <a:pos x="24" y="96"/>
                </a:cxn>
                <a:cxn ang="0">
                  <a:pos x="30" y="70"/>
                </a:cxn>
                <a:cxn ang="0">
                  <a:pos x="44" y="47"/>
                </a:cxn>
                <a:cxn ang="0">
                  <a:pos x="64" y="34"/>
                </a:cxn>
                <a:cxn ang="0">
                  <a:pos x="86" y="30"/>
                </a:cxn>
                <a:cxn ang="0">
                  <a:pos x="109" y="39"/>
                </a:cxn>
                <a:cxn ang="0">
                  <a:pos x="124" y="56"/>
                </a:cxn>
                <a:cxn ang="0">
                  <a:pos x="137" y="81"/>
                </a:cxn>
                <a:cxn ang="0">
                  <a:pos x="160" y="71"/>
                </a:cxn>
              </a:cxnLst>
              <a:rect l="0" t="0" r="r" b="b"/>
              <a:pathLst>
                <a:path w="160" h="202">
                  <a:moveTo>
                    <a:pt x="160" y="71"/>
                  </a:moveTo>
                  <a:lnTo>
                    <a:pt x="155" y="62"/>
                  </a:lnTo>
                  <a:lnTo>
                    <a:pt x="152" y="53"/>
                  </a:lnTo>
                  <a:lnTo>
                    <a:pt x="147" y="44"/>
                  </a:lnTo>
                  <a:lnTo>
                    <a:pt x="144" y="37"/>
                  </a:lnTo>
                  <a:lnTo>
                    <a:pt x="138" y="28"/>
                  </a:lnTo>
                  <a:lnTo>
                    <a:pt x="132" y="22"/>
                  </a:lnTo>
                  <a:lnTo>
                    <a:pt x="126" y="17"/>
                  </a:lnTo>
                  <a:lnTo>
                    <a:pt x="120" y="13"/>
                  </a:lnTo>
                  <a:lnTo>
                    <a:pt x="110" y="8"/>
                  </a:lnTo>
                  <a:lnTo>
                    <a:pt x="103" y="3"/>
                  </a:lnTo>
                  <a:lnTo>
                    <a:pt x="95" y="0"/>
                  </a:lnTo>
                  <a:lnTo>
                    <a:pt x="87" y="0"/>
                  </a:lnTo>
                  <a:lnTo>
                    <a:pt x="72" y="0"/>
                  </a:lnTo>
                  <a:lnTo>
                    <a:pt x="57" y="7"/>
                  </a:lnTo>
                  <a:lnTo>
                    <a:pt x="41" y="13"/>
                  </a:lnTo>
                  <a:lnTo>
                    <a:pt x="29" y="25"/>
                  </a:lnTo>
                  <a:lnTo>
                    <a:pt x="23" y="30"/>
                  </a:lnTo>
                  <a:lnTo>
                    <a:pt x="16" y="37"/>
                  </a:lnTo>
                  <a:lnTo>
                    <a:pt x="12" y="47"/>
                  </a:lnTo>
                  <a:lnTo>
                    <a:pt x="9" y="56"/>
                  </a:lnTo>
                  <a:lnTo>
                    <a:pt x="4" y="65"/>
                  </a:lnTo>
                  <a:lnTo>
                    <a:pt x="3" y="74"/>
                  </a:lnTo>
                  <a:lnTo>
                    <a:pt x="0" y="84"/>
                  </a:lnTo>
                  <a:lnTo>
                    <a:pt x="0" y="94"/>
                  </a:lnTo>
                  <a:lnTo>
                    <a:pt x="0" y="104"/>
                  </a:lnTo>
                  <a:lnTo>
                    <a:pt x="0" y="113"/>
                  </a:lnTo>
                  <a:lnTo>
                    <a:pt x="1" y="124"/>
                  </a:lnTo>
                  <a:lnTo>
                    <a:pt x="4" y="134"/>
                  </a:lnTo>
                  <a:lnTo>
                    <a:pt x="6" y="142"/>
                  </a:lnTo>
                  <a:lnTo>
                    <a:pt x="9" y="151"/>
                  </a:lnTo>
                  <a:lnTo>
                    <a:pt x="13" y="159"/>
                  </a:lnTo>
                  <a:lnTo>
                    <a:pt x="20" y="168"/>
                  </a:lnTo>
                  <a:lnTo>
                    <a:pt x="30" y="181"/>
                  </a:lnTo>
                  <a:lnTo>
                    <a:pt x="44" y="192"/>
                  </a:lnTo>
                  <a:lnTo>
                    <a:pt x="58" y="198"/>
                  </a:lnTo>
                  <a:lnTo>
                    <a:pt x="73" y="202"/>
                  </a:lnTo>
                  <a:lnTo>
                    <a:pt x="81" y="202"/>
                  </a:lnTo>
                  <a:lnTo>
                    <a:pt x="90" y="202"/>
                  </a:lnTo>
                  <a:lnTo>
                    <a:pt x="98" y="201"/>
                  </a:lnTo>
                  <a:lnTo>
                    <a:pt x="107" y="199"/>
                  </a:lnTo>
                  <a:lnTo>
                    <a:pt x="114" y="195"/>
                  </a:lnTo>
                  <a:lnTo>
                    <a:pt x="121" y="190"/>
                  </a:lnTo>
                  <a:lnTo>
                    <a:pt x="129" y="185"/>
                  </a:lnTo>
                  <a:lnTo>
                    <a:pt x="135" y="181"/>
                  </a:lnTo>
                  <a:lnTo>
                    <a:pt x="120" y="158"/>
                  </a:lnTo>
                  <a:lnTo>
                    <a:pt x="109" y="164"/>
                  </a:lnTo>
                  <a:lnTo>
                    <a:pt x="100" y="171"/>
                  </a:lnTo>
                  <a:lnTo>
                    <a:pt x="87" y="173"/>
                  </a:lnTo>
                  <a:lnTo>
                    <a:pt x="77" y="173"/>
                  </a:lnTo>
                  <a:lnTo>
                    <a:pt x="64" y="170"/>
                  </a:lnTo>
                  <a:lnTo>
                    <a:pt x="55" y="167"/>
                  </a:lnTo>
                  <a:lnTo>
                    <a:pt x="46" y="158"/>
                  </a:lnTo>
                  <a:lnTo>
                    <a:pt x="38" y="148"/>
                  </a:lnTo>
                  <a:lnTo>
                    <a:pt x="30" y="138"/>
                  </a:lnTo>
                  <a:lnTo>
                    <a:pt x="27" y="125"/>
                  </a:lnTo>
                  <a:lnTo>
                    <a:pt x="24" y="110"/>
                  </a:lnTo>
                  <a:lnTo>
                    <a:pt x="24" y="96"/>
                  </a:lnTo>
                  <a:lnTo>
                    <a:pt x="26" y="82"/>
                  </a:lnTo>
                  <a:lnTo>
                    <a:pt x="30" y="70"/>
                  </a:lnTo>
                  <a:lnTo>
                    <a:pt x="35" y="56"/>
                  </a:lnTo>
                  <a:lnTo>
                    <a:pt x="44" y="47"/>
                  </a:lnTo>
                  <a:lnTo>
                    <a:pt x="53" y="39"/>
                  </a:lnTo>
                  <a:lnTo>
                    <a:pt x="64" y="34"/>
                  </a:lnTo>
                  <a:lnTo>
                    <a:pt x="75" y="30"/>
                  </a:lnTo>
                  <a:lnTo>
                    <a:pt x="86" y="30"/>
                  </a:lnTo>
                  <a:lnTo>
                    <a:pt x="97" y="33"/>
                  </a:lnTo>
                  <a:lnTo>
                    <a:pt x="109" y="39"/>
                  </a:lnTo>
                  <a:lnTo>
                    <a:pt x="117" y="45"/>
                  </a:lnTo>
                  <a:lnTo>
                    <a:pt x="124" y="56"/>
                  </a:lnTo>
                  <a:lnTo>
                    <a:pt x="131" y="67"/>
                  </a:lnTo>
                  <a:lnTo>
                    <a:pt x="137" y="81"/>
                  </a:lnTo>
                  <a:lnTo>
                    <a:pt x="160" y="71"/>
                  </a:lnTo>
                  <a:lnTo>
                    <a:pt x="160" y="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39962" name="Freeform 26"/>
            <p:cNvSpPr>
              <a:spLocks/>
            </p:cNvSpPr>
            <p:nvPr/>
          </p:nvSpPr>
          <p:spPr bwMode="auto">
            <a:xfrm>
              <a:off x="4328" y="797"/>
              <a:ext cx="206" cy="296"/>
            </a:xfrm>
            <a:custGeom>
              <a:avLst/>
              <a:gdLst/>
              <a:ahLst/>
              <a:cxnLst>
                <a:cxn ang="0">
                  <a:pos x="5" y="21"/>
                </a:cxn>
                <a:cxn ang="0">
                  <a:pos x="0" y="54"/>
                </a:cxn>
                <a:cxn ang="0">
                  <a:pos x="5" y="85"/>
                </a:cxn>
                <a:cxn ang="0">
                  <a:pos x="15" y="112"/>
                </a:cxn>
                <a:cxn ang="0">
                  <a:pos x="31" y="139"/>
                </a:cxn>
                <a:cxn ang="0">
                  <a:pos x="52" y="163"/>
                </a:cxn>
                <a:cxn ang="0">
                  <a:pos x="79" y="186"/>
                </a:cxn>
                <a:cxn ang="0">
                  <a:pos x="106" y="208"/>
                </a:cxn>
                <a:cxn ang="0">
                  <a:pos x="137" y="228"/>
                </a:cxn>
                <a:cxn ang="0">
                  <a:pos x="168" y="248"/>
                </a:cxn>
                <a:cxn ang="0">
                  <a:pos x="202" y="268"/>
                </a:cxn>
                <a:cxn ang="0">
                  <a:pos x="230" y="285"/>
                </a:cxn>
                <a:cxn ang="0">
                  <a:pos x="257" y="302"/>
                </a:cxn>
                <a:cxn ang="0">
                  <a:pos x="284" y="319"/>
                </a:cxn>
                <a:cxn ang="0">
                  <a:pos x="307" y="337"/>
                </a:cxn>
                <a:cxn ang="0">
                  <a:pos x="325" y="356"/>
                </a:cxn>
                <a:cxn ang="0">
                  <a:pos x="344" y="379"/>
                </a:cxn>
                <a:cxn ang="0">
                  <a:pos x="358" y="407"/>
                </a:cxn>
                <a:cxn ang="0">
                  <a:pos x="370" y="435"/>
                </a:cxn>
                <a:cxn ang="0">
                  <a:pos x="376" y="462"/>
                </a:cxn>
                <a:cxn ang="0">
                  <a:pos x="381" y="489"/>
                </a:cxn>
                <a:cxn ang="0">
                  <a:pos x="384" y="521"/>
                </a:cxn>
                <a:cxn ang="0">
                  <a:pos x="384" y="561"/>
                </a:cxn>
                <a:cxn ang="0">
                  <a:pos x="382" y="581"/>
                </a:cxn>
                <a:cxn ang="0">
                  <a:pos x="408" y="587"/>
                </a:cxn>
                <a:cxn ang="0">
                  <a:pos x="411" y="564"/>
                </a:cxn>
                <a:cxn ang="0">
                  <a:pos x="411" y="527"/>
                </a:cxn>
                <a:cxn ang="0">
                  <a:pos x="411" y="502"/>
                </a:cxn>
                <a:cxn ang="0">
                  <a:pos x="405" y="472"/>
                </a:cxn>
                <a:cxn ang="0">
                  <a:pos x="399" y="441"/>
                </a:cxn>
                <a:cxn ang="0">
                  <a:pos x="390" y="410"/>
                </a:cxn>
                <a:cxn ang="0">
                  <a:pos x="376" y="379"/>
                </a:cxn>
                <a:cxn ang="0">
                  <a:pos x="356" y="348"/>
                </a:cxn>
                <a:cxn ang="0">
                  <a:pos x="337" y="325"/>
                </a:cxn>
                <a:cxn ang="0">
                  <a:pos x="316" y="304"/>
                </a:cxn>
                <a:cxn ang="0">
                  <a:pos x="291" y="287"/>
                </a:cxn>
                <a:cxn ang="0">
                  <a:pos x="262" y="267"/>
                </a:cxn>
                <a:cxn ang="0">
                  <a:pos x="233" y="250"/>
                </a:cxn>
                <a:cxn ang="0">
                  <a:pos x="200" y="231"/>
                </a:cxn>
                <a:cxn ang="0">
                  <a:pos x="168" y="211"/>
                </a:cxn>
                <a:cxn ang="0">
                  <a:pos x="137" y="189"/>
                </a:cxn>
                <a:cxn ang="0">
                  <a:pos x="109" y="171"/>
                </a:cxn>
                <a:cxn ang="0">
                  <a:pos x="83" y="149"/>
                </a:cxn>
                <a:cxn ang="0">
                  <a:pos x="65" y="132"/>
                </a:cxn>
                <a:cxn ang="0">
                  <a:pos x="48" y="111"/>
                </a:cxn>
                <a:cxn ang="0">
                  <a:pos x="32" y="77"/>
                </a:cxn>
                <a:cxn ang="0">
                  <a:pos x="31" y="31"/>
                </a:cxn>
                <a:cxn ang="0">
                  <a:pos x="12" y="0"/>
                </a:cxn>
              </a:cxnLst>
              <a:rect l="0" t="0" r="r" b="b"/>
              <a:pathLst>
                <a:path w="411" h="592">
                  <a:moveTo>
                    <a:pt x="12" y="0"/>
                  </a:moveTo>
                  <a:lnTo>
                    <a:pt x="8" y="11"/>
                  </a:lnTo>
                  <a:lnTo>
                    <a:pt x="5" y="21"/>
                  </a:lnTo>
                  <a:lnTo>
                    <a:pt x="1" y="32"/>
                  </a:lnTo>
                  <a:lnTo>
                    <a:pt x="1" y="45"/>
                  </a:lnTo>
                  <a:lnTo>
                    <a:pt x="0" y="54"/>
                  </a:lnTo>
                  <a:lnTo>
                    <a:pt x="0" y="65"/>
                  </a:lnTo>
                  <a:lnTo>
                    <a:pt x="1" y="74"/>
                  </a:lnTo>
                  <a:lnTo>
                    <a:pt x="5" y="85"/>
                  </a:lnTo>
                  <a:lnTo>
                    <a:pt x="6" y="94"/>
                  </a:lnTo>
                  <a:lnTo>
                    <a:pt x="11" y="103"/>
                  </a:lnTo>
                  <a:lnTo>
                    <a:pt x="15" y="112"/>
                  </a:lnTo>
                  <a:lnTo>
                    <a:pt x="20" y="122"/>
                  </a:lnTo>
                  <a:lnTo>
                    <a:pt x="25" y="129"/>
                  </a:lnTo>
                  <a:lnTo>
                    <a:pt x="31" y="139"/>
                  </a:lnTo>
                  <a:lnTo>
                    <a:pt x="37" y="148"/>
                  </a:lnTo>
                  <a:lnTo>
                    <a:pt x="46" y="157"/>
                  </a:lnTo>
                  <a:lnTo>
                    <a:pt x="52" y="163"/>
                  </a:lnTo>
                  <a:lnTo>
                    <a:pt x="60" y="171"/>
                  </a:lnTo>
                  <a:lnTo>
                    <a:pt x="69" y="179"/>
                  </a:lnTo>
                  <a:lnTo>
                    <a:pt x="79" y="186"/>
                  </a:lnTo>
                  <a:lnTo>
                    <a:pt x="88" y="193"/>
                  </a:lnTo>
                  <a:lnTo>
                    <a:pt x="97" y="200"/>
                  </a:lnTo>
                  <a:lnTo>
                    <a:pt x="106" y="208"/>
                  </a:lnTo>
                  <a:lnTo>
                    <a:pt x="117" y="216"/>
                  </a:lnTo>
                  <a:lnTo>
                    <a:pt x="126" y="222"/>
                  </a:lnTo>
                  <a:lnTo>
                    <a:pt x="137" y="228"/>
                  </a:lnTo>
                  <a:lnTo>
                    <a:pt x="148" y="234"/>
                  </a:lnTo>
                  <a:lnTo>
                    <a:pt x="159" y="242"/>
                  </a:lnTo>
                  <a:lnTo>
                    <a:pt x="168" y="248"/>
                  </a:lnTo>
                  <a:lnTo>
                    <a:pt x="180" y="254"/>
                  </a:lnTo>
                  <a:lnTo>
                    <a:pt x="189" y="260"/>
                  </a:lnTo>
                  <a:lnTo>
                    <a:pt x="202" y="268"/>
                  </a:lnTo>
                  <a:lnTo>
                    <a:pt x="211" y="273"/>
                  </a:lnTo>
                  <a:lnTo>
                    <a:pt x="220" y="279"/>
                  </a:lnTo>
                  <a:lnTo>
                    <a:pt x="230" y="285"/>
                  </a:lnTo>
                  <a:lnTo>
                    <a:pt x="240" y="291"/>
                  </a:lnTo>
                  <a:lnTo>
                    <a:pt x="248" y="296"/>
                  </a:lnTo>
                  <a:lnTo>
                    <a:pt x="257" y="302"/>
                  </a:lnTo>
                  <a:lnTo>
                    <a:pt x="267" y="308"/>
                  </a:lnTo>
                  <a:lnTo>
                    <a:pt x="276" y="314"/>
                  </a:lnTo>
                  <a:lnTo>
                    <a:pt x="284" y="319"/>
                  </a:lnTo>
                  <a:lnTo>
                    <a:pt x="291" y="325"/>
                  </a:lnTo>
                  <a:lnTo>
                    <a:pt x="299" y="331"/>
                  </a:lnTo>
                  <a:lnTo>
                    <a:pt x="307" y="337"/>
                  </a:lnTo>
                  <a:lnTo>
                    <a:pt x="313" y="344"/>
                  </a:lnTo>
                  <a:lnTo>
                    <a:pt x="319" y="350"/>
                  </a:lnTo>
                  <a:lnTo>
                    <a:pt x="325" y="356"/>
                  </a:lnTo>
                  <a:lnTo>
                    <a:pt x="331" y="362"/>
                  </a:lnTo>
                  <a:lnTo>
                    <a:pt x="337" y="370"/>
                  </a:lnTo>
                  <a:lnTo>
                    <a:pt x="344" y="379"/>
                  </a:lnTo>
                  <a:lnTo>
                    <a:pt x="348" y="388"/>
                  </a:lnTo>
                  <a:lnTo>
                    <a:pt x="354" y="398"/>
                  </a:lnTo>
                  <a:lnTo>
                    <a:pt x="358" y="407"/>
                  </a:lnTo>
                  <a:lnTo>
                    <a:pt x="362" y="416"/>
                  </a:lnTo>
                  <a:lnTo>
                    <a:pt x="365" y="425"/>
                  </a:lnTo>
                  <a:lnTo>
                    <a:pt x="370" y="435"/>
                  </a:lnTo>
                  <a:lnTo>
                    <a:pt x="371" y="444"/>
                  </a:lnTo>
                  <a:lnTo>
                    <a:pt x="374" y="453"/>
                  </a:lnTo>
                  <a:lnTo>
                    <a:pt x="376" y="462"/>
                  </a:lnTo>
                  <a:lnTo>
                    <a:pt x="379" y="472"/>
                  </a:lnTo>
                  <a:lnTo>
                    <a:pt x="379" y="479"/>
                  </a:lnTo>
                  <a:lnTo>
                    <a:pt x="381" y="489"/>
                  </a:lnTo>
                  <a:lnTo>
                    <a:pt x="382" y="498"/>
                  </a:lnTo>
                  <a:lnTo>
                    <a:pt x="384" y="507"/>
                  </a:lnTo>
                  <a:lnTo>
                    <a:pt x="384" y="521"/>
                  </a:lnTo>
                  <a:lnTo>
                    <a:pt x="384" y="536"/>
                  </a:lnTo>
                  <a:lnTo>
                    <a:pt x="384" y="549"/>
                  </a:lnTo>
                  <a:lnTo>
                    <a:pt x="384" y="561"/>
                  </a:lnTo>
                  <a:lnTo>
                    <a:pt x="382" y="569"/>
                  </a:lnTo>
                  <a:lnTo>
                    <a:pt x="382" y="576"/>
                  </a:lnTo>
                  <a:lnTo>
                    <a:pt x="382" y="581"/>
                  </a:lnTo>
                  <a:lnTo>
                    <a:pt x="382" y="584"/>
                  </a:lnTo>
                  <a:lnTo>
                    <a:pt x="408" y="592"/>
                  </a:lnTo>
                  <a:lnTo>
                    <a:pt x="408" y="587"/>
                  </a:lnTo>
                  <a:lnTo>
                    <a:pt x="408" y="583"/>
                  </a:lnTo>
                  <a:lnTo>
                    <a:pt x="410" y="573"/>
                  </a:lnTo>
                  <a:lnTo>
                    <a:pt x="411" y="564"/>
                  </a:lnTo>
                  <a:lnTo>
                    <a:pt x="411" y="550"/>
                  </a:lnTo>
                  <a:lnTo>
                    <a:pt x="411" y="536"/>
                  </a:lnTo>
                  <a:lnTo>
                    <a:pt x="411" y="527"/>
                  </a:lnTo>
                  <a:lnTo>
                    <a:pt x="411" y="519"/>
                  </a:lnTo>
                  <a:lnTo>
                    <a:pt x="411" y="510"/>
                  </a:lnTo>
                  <a:lnTo>
                    <a:pt x="411" y="502"/>
                  </a:lnTo>
                  <a:lnTo>
                    <a:pt x="408" y="492"/>
                  </a:lnTo>
                  <a:lnTo>
                    <a:pt x="408" y="482"/>
                  </a:lnTo>
                  <a:lnTo>
                    <a:pt x="405" y="472"/>
                  </a:lnTo>
                  <a:lnTo>
                    <a:pt x="405" y="462"/>
                  </a:lnTo>
                  <a:lnTo>
                    <a:pt x="402" y="452"/>
                  </a:lnTo>
                  <a:lnTo>
                    <a:pt x="399" y="441"/>
                  </a:lnTo>
                  <a:lnTo>
                    <a:pt x="396" y="430"/>
                  </a:lnTo>
                  <a:lnTo>
                    <a:pt x="394" y="421"/>
                  </a:lnTo>
                  <a:lnTo>
                    <a:pt x="390" y="410"/>
                  </a:lnTo>
                  <a:lnTo>
                    <a:pt x="385" y="399"/>
                  </a:lnTo>
                  <a:lnTo>
                    <a:pt x="381" y="388"/>
                  </a:lnTo>
                  <a:lnTo>
                    <a:pt x="376" y="379"/>
                  </a:lnTo>
                  <a:lnTo>
                    <a:pt x="370" y="368"/>
                  </a:lnTo>
                  <a:lnTo>
                    <a:pt x="364" y="357"/>
                  </a:lnTo>
                  <a:lnTo>
                    <a:pt x="356" y="348"/>
                  </a:lnTo>
                  <a:lnTo>
                    <a:pt x="350" y="339"/>
                  </a:lnTo>
                  <a:lnTo>
                    <a:pt x="344" y="331"/>
                  </a:lnTo>
                  <a:lnTo>
                    <a:pt x="337" y="325"/>
                  </a:lnTo>
                  <a:lnTo>
                    <a:pt x="330" y="317"/>
                  </a:lnTo>
                  <a:lnTo>
                    <a:pt x="324" y="311"/>
                  </a:lnTo>
                  <a:lnTo>
                    <a:pt x="316" y="304"/>
                  </a:lnTo>
                  <a:lnTo>
                    <a:pt x="308" y="299"/>
                  </a:lnTo>
                  <a:lnTo>
                    <a:pt x="299" y="291"/>
                  </a:lnTo>
                  <a:lnTo>
                    <a:pt x="291" y="287"/>
                  </a:lnTo>
                  <a:lnTo>
                    <a:pt x="280" y="279"/>
                  </a:lnTo>
                  <a:lnTo>
                    <a:pt x="271" y="274"/>
                  </a:lnTo>
                  <a:lnTo>
                    <a:pt x="262" y="267"/>
                  </a:lnTo>
                  <a:lnTo>
                    <a:pt x="253" y="262"/>
                  </a:lnTo>
                  <a:lnTo>
                    <a:pt x="242" y="256"/>
                  </a:lnTo>
                  <a:lnTo>
                    <a:pt x="233" y="250"/>
                  </a:lnTo>
                  <a:lnTo>
                    <a:pt x="222" y="243"/>
                  </a:lnTo>
                  <a:lnTo>
                    <a:pt x="213" y="239"/>
                  </a:lnTo>
                  <a:lnTo>
                    <a:pt x="200" y="231"/>
                  </a:lnTo>
                  <a:lnTo>
                    <a:pt x="189" y="225"/>
                  </a:lnTo>
                  <a:lnTo>
                    <a:pt x="177" y="217"/>
                  </a:lnTo>
                  <a:lnTo>
                    <a:pt x="168" y="211"/>
                  </a:lnTo>
                  <a:lnTo>
                    <a:pt x="156" y="203"/>
                  </a:lnTo>
                  <a:lnTo>
                    <a:pt x="146" y="197"/>
                  </a:lnTo>
                  <a:lnTo>
                    <a:pt x="137" y="189"/>
                  </a:lnTo>
                  <a:lnTo>
                    <a:pt x="128" y="185"/>
                  </a:lnTo>
                  <a:lnTo>
                    <a:pt x="119" y="177"/>
                  </a:lnTo>
                  <a:lnTo>
                    <a:pt x="109" y="171"/>
                  </a:lnTo>
                  <a:lnTo>
                    <a:pt x="100" y="163"/>
                  </a:lnTo>
                  <a:lnTo>
                    <a:pt x="92" y="157"/>
                  </a:lnTo>
                  <a:lnTo>
                    <a:pt x="83" y="149"/>
                  </a:lnTo>
                  <a:lnTo>
                    <a:pt x="77" y="145"/>
                  </a:lnTo>
                  <a:lnTo>
                    <a:pt x="69" y="137"/>
                  </a:lnTo>
                  <a:lnTo>
                    <a:pt x="65" y="132"/>
                  </a:lnTo>
                  <a:lnTo>
                    <a:pt x="57" y="125"/>
                  </a:lnTo>
                  <a:lnTo>
                    <a:pt x="52" y="119"/>
                  </a:lnTo>
                  <a:lnTo>
                    <a:pt x="48" y="111"/>
                  </a:lnTo>
                  <a:lnTo>
                    <a:pt x="43" y="105"/>
                  </a:lnTo>
                  <a:lnTo>
                    <a:pt x="35" y="91"/>
                  </a:lnTo>
                  <a:lnTo>
                    <a:pt x="32" y="77"/>
                  </a:lnTo>
                  <a:lnTo>
                    <a:pt x="28" y="61"/>
                  </a:lnTo>
                  <a:lnTo>
                    <a:pt x="28" y="46"/>
                  </a:lnTo>
                  <a:lnTo>
                    <a:pt x="31" y="31"/>
                  </a:lnTo>
                  <a:lnTo>
                    <a:pt x="37" y="15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39963" name="Freeform 27"/>
            <p:cNvSpPr>
              <a:spLocks/>
            </p:cNvSpPr>
            <p:nvPr/>
          </p:nvSpPr>
          <p:spPr bwMode="auto">
            <a:xfrm>
              <a:off x="4608" y="783"/>
              <a:ext cx="97" cy="127"/>
            </a:xfrm>
            <a:custGeom>
              <a:avLst/>
              <a:gdLst/>
              <a:ahLst/>
              <a:cxnLst>
                <a:cxn ang="0">
                  <a:pos x="165" y="178"/>
                </a:cxn>
                <a:cxn ang="0">
                  <a:pos x="148" y="200"/>
                </a:cxn>
                <a:cxn ang="0">
                  <a:pos x="124" y="215"/>
                </a:cxn>
                <a:cxn ang="0">
                  <a:pos x="94" y="220"/>
                </a:cxn>
                <a:cxn ang="0">
                  <a:pos x="65" y="208"/>
                </a:cxn>
                <a:cxn ang="0">
                  <a:pos x="48" y="191"/>
                </a:cxn>
                <a:cxn ang="0">
                  <a:pos x="39" y="177"/>
                </a:cxn>
                <a:cxn ang="0">
                  <a:pos x="31" y="160"/>
                </a:cxn>
                <a:cxn ang="0">
                  <a:pos x="28" y="143"/>
                </a:cxn>
                <a:cxn ang="0">
                  <a:pos x="27" y="126"/>
                </a:cxn>
                <a:cxn ang="0">
                  <a:pos x="28" y="107"/>
                </a:cxn>
                <a:cxn ang="0">
                  <a:pos x="36" y="81"/>
                </a:cxn>
                <a:cxn ang="0">
                  <a:pos x="51" y="58"/>
                </a:cxn>
                <a:cxn ang="0">
                  <a:pos x="62" y="47"/>
                </a:cxn>
                <a:cxn ang="0">
                  <a:pos x="82" y="35"/>
                </a:cxn>
                <a:cxn ang="0">
                  <a:pos x="110" y="33"/>
                </a:cxn>
                <a:cxn ang="0">
                  <a:pos x="138" y="44"/>
                </a:cxn>
                <a:cxn ang="0">
                  <a:pos x="168" y="30"/>
                </a:cxn>
                <a:cxn ang="0">
                  <a:pos x="150" y="15"/>
                </a:cxn>
                <a:cxn ang="0">
                  <a:pos x="133" y="6"/>
                </a:cxn>
                <a:cxn ang="0">
                  <a:pos x="113" y="1"/>
                </a:cxn>
                <a:cxn ang="0">
                  <a:pos x="94" y="1"/>
                </a:cxn>
                <a:cxn ang="0">
                  <a:pos x="74" y="4"/>
                </a:cxn>
                <a:cxn ang="0">
                  <a:pos x="56" y="13"/>
                </a:cxn>
                <a:cxn ang="0">
                  <a:pos x="39" y="27"/>
                </a:cxn>
                <a:cxn ang="0">
                  <a:pos x="25" y="46"/>
                </a:cxn>
                <a:cxn ang="0">
                  <a:pos x="13" y="66"/>
                </a:cxn>
                <a:cxn ang="0">
                  <a:pos x="5" y="89"/>
                </a:cxn>
                <a:cxn ang="0">
                  <a:pos x="0" y="112"/>
                </a:cxn>
                <a:cxn ang="0">
                  <a:pos x="2" y="138"/>
                </a:cxn>
                <a:cxn ang="0">
                  <a:pos x="4" y="161"/>
                </a:cxn>
                <a:cxn ang="0">
                  <a:pos x="11" y="185"/>
                </a:cxn>
                <a:cxn ang="0">
                  <a:pos x="22" y="205"/>
                </a:cxn>
                <a:cxn ang="0">
                  <a:pos x="37" y="225"/>
                </a:cxn>
                <a:cxn ang="0">
                  <a:pos x="53" y="238"/>
                </a:cxn>
                <a:cxn ang="0">
                  <a:pos x="71" y="248"/>
                </a:cxn>
                <a:cxn ang="0">
                  <a:pos x="90" y="252"/>
                </a:cxn>
                <a:cxn ang="0">
                  <a:pos x="111" y="254"/>
                </a:cxn>
                <a:cxn ang="0">
                  <a:pos x="130" y="249"/>
                </a:cxn>
                <a:cxn ang="0">
                  <a:pos x="148" y="240"/>
                </a:cxn>
                <a:cxn ang="0">
                  <a:pos x="165" y="226"/>
                </a:cxn>
                <a:cxn ang="0">
                  <a:pos x="181" y="209"/>
                </a:cxn>
                <a:cxn ang="0">
                  <a:pos x="187" y="195"/>
                </a:cxn>
                <a:cxn ang="0">
                  <a:pos x="195" y="183"/>
                </a:cxn>
                <a:cxn ang="0">
                  <a:pos x="170" y="169"/>
                </a:cxn>
              </a:cxnLst>
              <a:rect l="0" t="0" r="r" b="b"/>
              <a:pathLst>
                <a:path w="195" h="254">
                  <a:moveTo>
                    <a:pt x="170" y="169"/>
                  </a:moveTo>
                  <a:lnTo>
                    <a:pt x="165" y="178"/>
                  </a:lnTo>
                  <a:lnTo>
                    <a:pt x="161" y="188"/>
                  </a:lnTo>
                  <a:lnTo>
                    <a:pt x="148" y="200"/>
                  </a:lnTo>
                  <a:lnTo>
                    <a:pt x="138" y="209"/>
                  </a:lnTo>
                  <a:lnTo>
                    <a:pt x="124" y="215"/>
                  </a:lnTo>
                  <a:lnTo>
                    <a:pt x="110" y="220"/>
                  </a:lnTo>
                  <a:lnTo>
                    <a:pt x="94" y="220"/>
                  </a:lnTo>
                  <a:lnTo>
                    <a:pt x="79" y="215"/>
                  </a:lnTo>
                  <a:lnTo>
                    <a:pt x="65" y="208"/>
                  </a:lnTo>
                  <a:lnTo>
                    <a:pt x="54" y="198"/>
                  </a:lnTo>
                  <a:lnTo>
                    <a:pt x="48" y="191"/>
                  </a:lnTo>
                  <a:lnTo>
                    <a:pt x="44" y="185"/>
                  </a:lnTo>
                  <a:lnTo>
                    <a:pt x="39" y="177"/>
                  </a:lnTo>
                  <a:lnTo>
                    <a:pt x="36" y="169"/>
                  </a:lnTo>
                  <a:lnTo>
                    <a:pt x="31" y="160"/>
                  </a:lnTo>
                  <a:lnTo>
                    <a:pt x="30" y="152"/>
                  </a:lnTo>
                  <a:lnTo>
                    <a:pt x="28" y="143"/>
                  </a:lnTo>
                  <a:lnTo>
                    <a:pt x="28" y="135"/>
                  </a:lnTo>
                  <a:lnTo>
                    <a:pt x="27" y="126"/>
                  </a:lnTo>
                  <a:lnTo>
                    <a:pt x="27" y="117"/>
                  </a:lnTo>
                  <a:lnTo>
                    <a:pt x="28" y="107"/>
                  </a:lnTo>
                  <a:lnTo>
                    <a:pt x="31" y="98"/>
                  </a:lnTo>
                  <a:lnTo>
                    <a:pt x="36" y="81"/>
                  </a:lnTo>
                  <a:lnTo>
                    <a:pt x="47" y="67"/>
                  </a:lnTo>
                  <a:lnTo>
                    <a:pt x="51" y="58"/>
                  </a:lnTo>
                  <a:lnTo>
                    <a:pt x="56" y="52"/>
                  </a:lnTo>
                  <a:lnTo>
                    <a:pt x="62" y="47"/>
                  </a:lnTo>
                  <a:lnTo>
                    <a:pt x="68" y="43"/>
                  </a:lnTo>
                  <a:lnTo>
                    <a:pt x="82" y="35"/>
                  </a:lnTo>
                  <a:lnTo>
                    <a:pt x="96" y="33"/>
                  </a:lnTo>
                  <a:lnTo>
                    <a:pt x="110" y="33"/>
                  </a:lnTo>
                  <a:lnTo>
                    <a:pt x="125" y="38"/>
                  </a:lnTo>
                  <a:lnTo>
                    <a:pt x="138" y="44"/>
                  </a:lnTo>
                  <a:lnTo>
                    <a:pt x="151" y="57"/>
                  </a:lnTo>
                  <a:lnTo>
                    <a:pt x="168" y="30"/>
                  </a:lnTo>
                  <a:lnTo>
                    <a:pt x="159" y="21"/>
                  </a:lnTo>
                  <a:lnTo>
                    <a:pt x="150" y="15"/>
                  </a:lnTo>
                  <a:lnTo>
                    <a:pt x="141" y="9"/>
                  </a:lnTo>
                  <a:lnTo>
                    <a:pt x="133" y="6"/>
                  </a:lnTo>
                  <a:lnTo>
                    <a:pt x="122" y="1"/>
                  </a:lnTo>
                  <a:lnTo>
                    <a:pt x="113" y="1"/>
                  </a:lnTo>
                  <a:lnTo>
                    <a:pt x="104" y="0"/>
                  </a:lnTo>
                  <a:lnTo>
                    <a:pt x="94" y="1"/>
                  </a:lnTo>
                  <a:lnTo>
                    <a:pt x="84" y="1"/>
                  </a:lnTo>
                  <a:lnTo>
                    <a:pt x="74" y="4"/>
                  </a:lnTo>
                  <a:lnTo>
                    <a:pt x="65" y="7"/>
                  </a:lnTo>
                  <a:lnTo>
                    <a:pt x="56" y="13"/>
                  </a:lnTo>
                  <a:lnTo>
                    <a:pt x="47" y="18"/>
                  </a:lnTo>
                  <a:lnTo>
                    <a:pt x="39" y="27"/>
                  </a:lnTo>
                  <a:lnTo>
                    <a:pt x="31" y="35"/>
                  </a:lnTo>
                  <a:lnTo>
                    <a:pt x="25" y="46"/>
                  </a:lnTo>
                  <a:lnTo>
                    <a:pt x="17" y="55"/>
                  </a:lnTo>
                  <a:lnTo>
                    <a:pt x="13" y="66"/>
                  </a:lnTo>
                  <a:lnTo>
                    <a:pt x="8" y="77"/>
                  </a:lnTo>
                  <a:lnTo>
                    <a:pt x="5" y="89"/>
                  </a:lnTo>
                  <a:lnTo>
                    <a:pt x="2" y="100"/>
                  </a:lnTo>
                  <a:lnTo>
                    <a:pt x="0" y="112"/>
                  </a:lnTo>
                  <a:lnTo>
                    <a:pt x="0" y="124"/>
                  </a:lnTo>
                  <a:lnTo>
                    <a:pt x="2" y="138"/>
                  </a:lnTo>
                  <a:lnTo>
                    <a:pt x="2" y="149"/>
                  </a:lnTo>
                  <a:lnTo>
                    <a:pt x="4" y="161"/>
                  </a:lnTo>
                  <a:lnTo>
                    <a:pt x="7" y="172"/>
                  </a:lnTo>
                  <a:lnTo>
                    <a:pt x="11" y="185"/>
                  </a:lnTo>
                  <a:lnTo>
                    <a:pt x="16" y="194"/>
                  </a:lnTo>
                  <a:lnTo>
                    <a:pt x="22" y="205"/>
                  </a:lnTo>
                  <a:lnTo>
                    <a:pt x="28" y="214"/>
                  </a:lnTo>
                  <a:lnTo>
                    <a:pt x="37" y="225"/>
                  </a:lnTo>
                  <a:lnTo>
                    <a:pt x="44" y="231"/>
                  </a:lnTo>
                  <a:lnTo>
                    <a:pt x="53" y="238"/>
                  </a:lnTo>
                  <a:lnTo>
                    <a:pt x="62" y="243"/>
                  </a:lnTo>
                  <a:lnTo>
                    <a:pt x="71" y="248"/>
                  </a:lnTo>
                  <a:lnTo>
                    <a:pt x="81" y="249"/>
                  </a:lnTo>
                  <a:lnTo>
                    <a:pt x="90" y="252"/>
                  </a:lnTo>
                  <a:lnTo>
                    <a:pt x="101" y="252"/>
                  </a:lnTo>
                  <a:lnTo>
                    <a:pt x="111" y="254"/>
                  </a:lnTo>
                  <a:lnTo>
                    <a:pt x="121" y="251"/>
                  </a:lnTo>
                  <a:lnTo>
                    <a:pt x="130" y="249"/>
                  </a:lnTo>
                  <a:lnTo>
                    <a:pt x="139" y="245"/>
                  </a:lnTo>
                  <a:lnTo>
                    <a:pt x="148" y="240"/>
                  </a:lnTo>
                  <a:lnTo>
                    <a:pt x="156" y="232"/>
                  </a:lnTo>
                  <a:lnTo>
                    <a:pt x="165" y="226"/>
                  </a:lnTo>
                  <a:lnTo>
                    <a:pt x="173" y="217"/>
                  </a:lnTo>
                  <a:lnTo>
                    <a:pt x="181" y="209"/>
                  </a:lnTo>
                  <a:lnTo>
                    <a:pt x="184" y="203"/>
                  </a:lnTo>
                  <a:lnTo>
                    <a:pt x="187" y="195"/>
                  </a:lnTo>
                  <a:lnTo>
                    <a:pt x="190" y="188"/>
                  </a:lnTo>
                  <a:lnTo>
                    <a:pt x="195" y="183"/>
                  </a:lnTo>
                  <a:lnTo>
                    <a:pt x="170" y="169"/>
                  </a:lnTo>
                  <a:lnTo>
                    <a:pt x="170" y="1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39964" name="Freeform 28"/>
            <p:cNvSpPr>
              <a:spLocks/>
            </p:cNvSpPr>
            <p:nvPr/>
          </p:nvSpPr>
          <p:spPr bwMode="auto">
            <a:xfrm>
              <a:off x="4730" y="746"/>
              <a:ext cx="110" cy="122"/>
            </a:xfrm>
            <a:custGeom>
              <a:avLst/>
              <a:gdLst/>
              <a:ahLst/>
              <a:cxnLst>
                <a:cxn ang="0">
                  <a:pos x="210" y="72"/>
                </a:cxn>
                <a:cxn ang="0">
                  <a:pos x="198" y="50"/>
                </a:cxn>
                <a:cxn ang="0">
                  <a:pos x="182" y="32"/>
                </a:cxn>
                <a:cxn ang="0">
                  <a:pos x="164" y="16"/>
                </a:cxn>
                <a:cxn ang="0">
                  <a:pos x="142" y="6"/>
                </a:cxn>
                <a:cxn ang="0">
                  <a:pos x="121" y="1"/>
                </a:cxn>
                <a:cxn ang="0">
                  <a:pos x="99" y="0"/>
                </a:cxn>
                <a:cxn ang="0">
                  <a:pos x="79" y="4"/>
                </a:cxn>
                <a:cxn ang="0">
                  <a:pos x="59" y="12"/>
                </a:cxn>
                <a:cxn ang="0">
                  <a:pos x="41" y="23"/>
                </a:cxn>
                <a:cxn ang="0">
                  <a:pos x="24" y="40"/>
                </a:cxn>
                <a:cxn ang="0">
                  <a:pos x="13" y="60"/>
                </a:cxn>
                <a:cxn ang="0">
                  <a:pos x="5" y="77"/>
                </a:cxn>
                <a:cxn ang="0">
                  <a:pos x="0" y="94"/>
                </a:cxn>
                <a:cxn ang="0">
                  <a:pos x="27" y="109"/>
                </a:cxn>
                <a:cxn ang="0">
                  <a:pos x="33" y="87"/>
                </a:cxn>
                <a:cxn ang="0">
                  <a:pos x="41" y="70"/>
                </a:cxn>
                <a:cxn ang="0">
                  <a:pos x="51" y="58"/>
                </a:cxn>
                <a:cxn ang="0">
                  <a:pos x="79" y="40"/>
                </a:cxn>
                <a:cxn ang="0">
                  <a:pos x="93" y="35"/>
                </a:cxn>
                <a:cxn ang="0">
                  <a:pos x="111" y="35"/>
                </a:cxn>
                <a:cxn ang="0">
                  <a:pos x="128" y="37"/>
                </a:cxn>
                <a:cxn ang="0">
                  <a:pos x="145" y="44"/>
                </a:cxn>
                <a:cxn ang="0">
                  <a:pos x="173" y="64"/>
                </a:cxn>
                <a:cxn ang="0">
                  <a:pos x="182" y="78"/>
                </a:cxn>
                <a:cxn ang="0">
                  <a:pos x="190" y="97"/>
                </a:cxn>
                <a:cxn ang="0">
                  <a:pos x="193" y="127"/>
                </a:cxn>
                <a:cxn ang="0">
                  <a:pos x="187" y="160"/>
                </a:cxn>
                <a:cxn ang="0">
                  <a:pos x="167" y="188"/>
                </a:cxn>
                <a:cxn ang="0">
                  <a:pos x="139" y="206"/>
                </a:cxn>
                <a:cxn ang="0">
                  <a:pos x="107" y="211"/>
                </a:cxn>
                <a:cxn ang="0">
                  <a:pos x="74" y="205"/>
                </a:cxn>
                <a:cxn ang="0">
                  <a:pos x="74" y="238"/>
                </a:cxn>
                <a:cxn ang="0">
                  <a:pos x="96" y="243"/>
                </a:cxn>
                <a:cxn ang="0">
                  <a:pos x="116" y="243"/>
                </a:cxn>
                <a:cxn ang="0">
                  <a:pos x="138" y="238"/>
                </a:cxn>
                <a:cxn ang="0">
                  <a:pos x="156" y="231"/>
                </a:cxn>
                <a:cxn ang="0">
                  <a:pos x="175" y="218"/>
                </a:cxn>
                <a:cxn ang="0">
                  <a:pos x="190" y="203"/>
                </a:cxn>
                <a:cxn ang="0">
                  <a:pos x="204" y="185"/>
                </a:cxn>
                <a:cxn ang="0">
                  <a:pos x="213" y="163"/>
                </a:cxn>
                <a:cxn ang="0">
                  <a:pos x="218" y="140"/>
                </a:cxn>
                <a:cxn ang="0">
                  <a:pos x="219" y="118"/>
                </a:cxn>
                <a:cxn ang="0">
                  <a:pos x="218" y="95"/>
                </a:cxn>
                <a:cxn ang="0">
                  <a:pos x="216" y="86"/>
                </a:cxn>
              </a:cxnLst>
              <a:rect l="0" t="0" r="r" b="b"/>
              <a:pathLst>
                <a:path w="221" h="245">
                  <a:moveTo>
                    <a:pt x="216" y="86"/>
                  </a:moveTo>
                  <a:lnTo>
                    <a:pt x="210" y="72"/>
                  </a:lnTo>
                  <a:lnTo>
                    <a:pt x="205" y="61"/>
                  </a:lnTo>
                  <a:lnTo>
                    <a:pt x="198" y="50"/>
                  </a:lnTo>
                  <a:lnTo>
                    <a:pt x="192" y="41"/>
                  </a:lnTo>
                  <a:lnTo>
                    <a:pt x="182" y="32"/>
                  </a:lnTo>
                  <a:lnTo>
                    <a:pt x="173" y="24"/>
                  </a:lnTo>
                  <a:lnTo>
                    <a:pt x="164" y="16"/>
                  </a:lnTo>
                  <a:lnTo>
                    <a:pt x="155" y="12"/>
                  </a:lnTo>
                  <a:lnTo>
                    <a:pt x="142" y="6"/>
                  </a:lnTo>
                  <a:lnTo>
                    <a:pt x="133" y="3"/>
                  </a:lnTo>
                  <a:lnTo>
                    <a:pt x="121" y="1"/>
                  </a:lnTo>
                  <a:lnTo>
                    <a:pt x="111" y="1"/>
                  </a:lnTo>
                  <a:lnTo>
                    <a:pt x="99" y="0"/>
                  </a:lnTo>
                  <a:lnTo>
                    <a:pt x="88" y="1"/>
                  </a:lnTo>
                  <a:lnTo>
                    <a:pt x="79" y="4"/>
                  </a:lnTo>
                  <a:lnTo>
                    <a:pt x="70" y="9"/>
                  </a:lnTo>
                  <a:lnTo>
                    <a:pt x="59" y="12"/>
                  </a:lnTo>
                  <a:lnTo>
                    <a:pt x="50" y="18"/>
                  </a:lnTo>
                  <a:lnTo>
                    <a:pt x="41" y="23"/>
                  </a:lnTo>
                  <a:lnTo>
                    <a:pt x="33" y="32"/>
                  </a:lnTo>
                  <a:lnTo>
                    <a:pt x="24" y="40"/>
                  </a:lnTo>
                  <a:lnTo>
                    <a:pt x="17" y="49"/>
                  </a:lnTo>
                  <a:lnTo>
                    <a:pt x="13" y="60"/>
                  </a:lnTo>
                  <a:lnTo>
                    <a:pt x="8" y="72"/>
                  </a:lnTo>
                  <a:lnTo>
                    <a:pt x="5" y="77"/>
                  </a:lnTo>
                  <a:lnTo>
                    <a:pt x="4" y="86"/>
                  </a:lnTo>
                  <a:lnTo>
                    <a:pt x="0" y="94"/>
                  </a:lnTo>
                  <a:lnTo>
                    <a:pt x="0" y="101"/>
                  </a:lnTo>
                  <a:lnTo>
                    <a:pt x="27" y="109"/>
                  </a:lnTo>
                  <a:lnTo>
                    <a:pt x="28" y="98"/>
                  </a:lnTo>
                  <a:lnTo>
                    <a:pt x="33" y="87"/>
                  </a:lnTo>
                  <a:lnTo>
                    <a:pt x="36" y="78"/>
                  </a:lnTo>
                  <a:lnTo>
                    <a:pt x="41" y="70"/>
                  </a:lnTo>
                  <a:lnTo>
                    <a:pt x="45" y="63"/>
                  </a:lnTo>
                  <a:lnTo>
                    <a:pt x="51" y="58"/>
                  </a:lnTo>
                  <a:lnTo>
                    <a:pt x="64" y="47"/>
                  </a:lnTo>
                  <a:lnTo>
                    <a:pt x="79" y="40"/>
                  </a:lnTo>
                  <a:lnTo>
                    <a:pt x="85" y="35"/>
                  </a:lnTo>
                  <a:lnTo>
                    <a:pt x="93" y="35"/>
                  </a:lnTo>
                  <a:lnTo>
                    <a:pt x="102" y="33"/>
                  </a:lnTo>
                  <a:lnTo>
                    <a:pt x="111" y="35"/>
                  </a:lnTo>
                  <a:lnTo>
                    <a:pt x="119" y="35"/>
                  </a:lnTo>
                  <a:lnTo>
                    <a:pt x="128" y="37"/>
                  </a:lnTo>
                  <a:lnTo>
                    <a:pt x="136" y="40"/>
                  </a:lnTo>
                  <a:lnTo>
                    <a:pt x="145" y="44"/>
                  </a:lnTo>
                  <a:lnTo>
                    <a:pt x="159" y="52"/>
                  </a:lnTo>
                  <a:lnTo>
                    <a:pt x="173" y="64"/>
                  </a:lnTo>
                  <a:lnTo>
                    <a:pt x="178" y="70"/>
                  </a:lnTo>
                  <a:lnTo>
                    <a:pt x="182" y="78"/>
                  </a:lnTo>
                  <a:lnTo>
                    <a:pt x="185" y="87"/>
                  </a:lnTo>
                  <a:lnTo>
                    <a:pt x="190" y="97"/>
                  </a:lnTo>
                  <a:lnTo>
                    <a:pt x="192" y="112"/>
                  </a:lnTo>
                  <a:lnTo>
                    <a:pt x="193" y="127"/>
                  </a:lnTo>
                  <a:lnTo>
                    <a:pt x="190" y="143"/>
                  </a:lnTo>
                  <a:lnTo>
                    <a:pt x="187" y="160"/>
                  </a:lnTo>
                  <a:lnTo>
                    <a:pt x="178" y="174"/>
                  </a:lnTo>
                  <a:lnTo>
                    <a:pt x="167" y="188"/>
                  </a:lnTo>
                  <a:lnTo>
                    <a:pt x="153" y="197"/>
                  </a:lnTo>
                  <a:lnTo>
                    <a:pt x="139" y="206"/>
                  </a:lnTo>
                  <a:lnTo>
                    <a:pt x="122" y="209"/>
                  </a:lnTo>
                  <a:lnTo>
                    <a:pt x="107" y="211"/>
                  </a:lnTo>
                  <a:lnTo>
                    <a:pt x="90" y="209"/>
                  </a:lnTo>
                  <a:lnTo>
                    <a:pt x="74" y="205"/>
                  </a:lnTo>
                  <a:lnTo>
                    <a:pt x="65" y="235"/>
                  </a:lnTo>
                  <a:lnTo>
                    <a:pt x="74" y="238"/>
                  </a:lnTo>
                  <a:lnTo>
                    <a:pt x="85" y="242"/>
                  </a:lnTo>
                  <a:lnTo>
                    <a:pt x="96" y="243"/>
                  </a:lnTo>
                  <a:lnTo>
                    <a:pt x="107" y="245"/>
                  </a:lnTo>
                  <a:lnTo>
                    <a:pt x="116" y="243"/>
                  </a:lnTo>
                  <a:lnTo>
                    <a:pt x="127" y="242"/>
                  </a:lnTo>
                  <a:lnTo>
                    <a:pt x="138" y="238"/>
                  </a:lnTo>
                  <a:lnTo>
                    <a:pt x="148" y="237"/>
                  </a:lnTo>
                  <a:lnTo>
                    <a:pt x="156" y="231"/>
                  </a:lnTo>
                  <a:lnTo>
                    <a:pt x="165" y="226"/>
                  </a:lnTo>
                  <a:lnTo>
                    <a:pt x="175" y="218"/>
                  </a:lnTo>
                  <a:lnTo>
                    <a:pt x="184" y="212"/>
                  </a:lnTo>
                  <a:lnTo>
                    <a:pt x="190" y="203"/>
                  </a:lnTo>
                  <a:lnTo>
                    <a:pt x="198" y="194"/>
                  </a:lnTo>
                  <a:lnTo>
                    <a:pt x="204" y="185"/>
                  </a:lnTo>
                  <a:lnTo>
                    <a:pt x="212" y="175"/>
                  </a:lnTo>
                  <a:lnTo>
                    <a:pt x="213" y="163"/>
                  </a:lnTo>
                  <a:lnTo>
                    <a:pt x="216" y="152"/>
                  </a:lnTo>
                  <a:lnTo>
                    <a:pt x="218" y="140"/>
                  </a:lnTo>
                  <a:lnTo>
                    <a:pt x="221" y="131"/>
                  </a:lnTo>
                  <a:lnTo>
                    <a:pt x="219" y="118"/>
                  </a:lnTo>
                  <a:lnTo>
                    <a:pt x="219" y="107"/>
                  </a:lnTo>
                  <a:lnTo>
                    <a:pt x="218" y="95"/>
                  </a:lnTo>
                  <a:lnTo>
                    <a:pt x="216" y="86"/>
                  </a:lnTo>
                  <a:lnTo>
                    <a:pt x="216" y="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39965" name="Freeform 29"/>
            <p:cNvSpPr>
              <a:spLocks/>
            </p:cNvSpPr>
            <p:nvPr/>
          </p:nvSpPr>
          <p:spPr bwMode="auto">
            <a:xfrm>
              <a:off x="4667" y="778"/>
              <a:ext cx="67" cy="10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13" y="208"/>
                </a:cxn>
                <a:cxn ang="0">
                  <a:pos x="134" y="188"/>
                </a:cxn>
                <a:cxn ang="0">
                  <a:pos x="22" y="0"/>
                </a:cxn>
                <a:cxn ang="0">
                  <a:pos x="0" y="20"/>
                </a:cxn>
                <a:cxn ang="0">
                  <a:pos x="0" y="20"/>
                </a:cxn>
              </a:cxnLst>
              <a:rect l="0" t="0" r="r" b="b"/>
              <a:pathLst>
                <a:path w="134" h="208">
                  <a:moveTo>
                    <a:pt x="0" y="20"/>
                  </a:moveTo>
                  <a:lnTo>
                    <a:pt x="113" y="208"/>
                  </a:lnTo>
                  <a:lnTo>
                    <a:pt x="134" y="188"/>
                  </a:lnTo>
                  <a:lnTo>
                    <a:pt x="22" y="0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39966" name="Freeform 30"/>
            <p:cNvSpPr>
              <a:spLocks/>
            </p:cNvSpPr>
            <p:nvPr/>
          </p:nvSpPr>
          <p:spPr bwMode="auto">
            <a:xfrm>
              <a:off x="4709" y="770"/>
              <a:ext cx="143" cy="189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0" y="23"/>
                </a:cxn>
                <a:cxn ang="0">
                  <a:pos x="269" y="378"/>
                </a:cxn>
                <a:cxn ang="0">
                  <a:pos x="287" y="354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287" h="378">
                  <a:moveTo>
                    <a:pt x="19" y="0"/>
                  </a:moveTo>
                  <a:lnTo>
                    <a:pt x="0" y="23"/>
                  </a:lnTo>
                  <a:lnTo>
                    <a:pt x="269" y="378"/>
                  </a:lnTo>
                  <a:lnTo>
                    <a:pt x="287" y="354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39967" name="Freeform 31"/>
            <p:cNvSpPr>
              <a:spLocks/>
            </p:cNvSpPr>
            <p:nvPr/>
          </p:nvSpPr>
          <p:spPr bwMode="auto">
            <a:xfrm>
              <a:off x="4932" y="545"/>
              <a:ext cx="197" cy="215"/>
            </a:xfrm>
            <a:custGeom>
              <a:avLst/>
              <a:gdLst/>
              <a:ahLst/>
              <a:cxnLst>
                <a:cxn ang="0">
                  <a:pos x="341" y="62"/>
                </a:cxn>
                <a:cxn ang="0">
                  <a:pos x="318" y="39"/>
                </a:cxn>
                <a:cxn ang="0">
                  <a:pos x="295" y="23"/>
                </a:cxn>
                <a:cxn ang="0">
                  <a:pos x="267" y="9"/>
                </a:cxn>
                <a:cxn ang="0">
                  <a:pos x="241" y="2"/>
                </a:cxn>
                <a:cxn ang="0">
                  <a:pos x="211" y="0"/>
                </a:cxn>
                <a:cxn ang="0">
                  <a:pos x="182" y="3"/>
                </a:cxn>
                <a:cxn ang="0">
                  <a:pos x="153" y="11"/>
                </a:cxn>
                <a:cxn ang="0">
                  <a:pos x="125" y="23"/>
                </a:cxn>
                <a:cxn ang="0">
                  <a:pos x="97" y="42"/>
                </a:cxn>
                <a:cxn ang="0">
                  <a:pos x="76" y="68"/>
                </a:cxn>
                <a:cxn ang="0">
                  <a:pos x="54" y="91"/>
                </a:cxn>
                <a:cxn ang="0">
                  <a:pos x="36" y="122"/>
                </a:cxn>
                <a:cxn ang="0">
                  <a:pos x="20" y="156"/>
                </a:cxn>
                <a:cxn ang="0">
                  <a:pos x="8" y="191"/>
                </a:cxn>
                <a:cxn ang="0">
                  <a:pos x="0" y="225"/>
                </a:cxn>
                <a:cxn ang="0">
                  <a:pos x="27" y="228"/>
                </a:cxn>
                <a:cxn ang="0">
                  <a:pos x="34" y="199"/>
                </a:cxn>
                <a:cxn ang="0">
                  <a:pos x="45" y="168"/>
                </a:cxn>
                <a:cxn ang="0">
                  <a:pos x="59" y="139"/>
                </a:cxn>
                <a:cxn ang="0">
                  <a:pos x="73" y="111"/>
                </a:cxn>
                <a:cxn ang="0">
                  <a:pos x="91" y="93"/>
                </a:cxn>
                <a:cxn ang="0">
                  <a:pos x="111" y="70"/>
                </a:cxn>
                <a:cxn ang="0">
                  <a:pos x="134" y="54"/>
                </a:cxn>
                <a:cxn ang="0">
                  <a:pos x="167" y="39"/>
                </a:cxn>
                <a:cxn ang="0">
                  <a:pos x="201" y="33"/>
                </a:cxn>
                <a:cxn ang="0">
                  <a:pos x="233" y="34"/>
                </a:cxn>
                <a:cxn ang="0">
                  <a:pos x="264" y="43"/>
                </a:cxn>
                <a:cxn ang="0">
                  <a:pos x="287" y="57"/>
                </a:cxn>
                <a:cxn ang="0">
                  <a:pos x="309" y="74"/>
                </a:cxn>
                <a:cxn ang="0">
                  <a:pos x="326" y="94"/>
                </a:cxn>
                <a:cxn ang="0">
                  <a:pos x="341" y="117"/>
                </a:cxn>
                <a:cxn ang="0">
                  <a:pos x="353" y="145"/>
                </a:cxn>
                <a:cxn ang="0">
                  <a:pos x="363" y="174"/>
                </a:cxn>
                <a:cxn ang="0">
                  <a:pos x="366" y="204"/>
                </a:cxn>
                <a:cxn ang="0">
                  <a:pos x="367" y="234"/>
                </a:cxn>
                <a:cxn ang="0">
                  <a:pos x="364" y="267"/>
                </a:cxn>
                <a:cxn ang="0">
                  <a:pos x="359" y="298"/>
                </a:cxn>
                <a:cxn ang="0">
                  <a:pos x="349" y="329"/>
                </a:cxn>
                <a:cxn ang="0">
                  <a:pos x="335" y="356"/>
                </a:cxn>
                <a:cxn ang="0">
                  <a:pos x="319" y="382"/>
                </a:cxn>
                <a:cxn ang="0">
                  <a:pos x="302" y="407"/>
                </a:cxn>
                <a:cxn ang="0">
                  <a:pos x="332" y="413"/>
                </a:cxn>
                <a:cxn ang="0">
                  <a:pos x="352" y="384"/>
                </a:cxn>
                <a:cxn ang="0">
                  <a:pos x="369" y="353"/>
                </a:cxn>
                <a:cxn ang="0">
                  <a:pos x="380" y="318"/>
                </a:cxn>
                <a:cxn ang="0">
                  <a:pos x="389" y="282"/>
                </a:cxn>
                <a:cxn ang="0">
                  <a:pos x="395" y="245"/>
                </a:cxn>
                <a:cxn ang="0">
                  <a:pos x="395" y="208"/>
                </a:cxn>
                <a:cxn ang="0">
                  <a:pos x="390" y="173"/>
                </a:cxn>
                <a:cxn ang="0">
                  <a:pos x="383" y="139"/>
                </a:cxn>
                <a:cxn ang="0">
                  <a:pos x="369" y="108"/>
                </a:cxn>
                <a:cxn ang="0">
                  <a:pos x="355" y="80"/>
                </a:cxn>
              </a:cxnLst>
              <a:rect l="0" t="0" r="r" b="b"/>
              <a:pathLst>
                <a:path w="395" h="432">
                  <a:moveTo>
                    <a:pt x="355" y="80"/>
                  </a:moveTo>
                  <a:lnTo>
                    <a:pt x="347" y="71"/>
                  </a:lnTo>
                  <a:lnTo>
                    <a:pt x="341" y="62"/>
                  </a:lnTo>
                  <a:lnTo>
                    <a:pt x="333" y="54"/>
                  </a:lnTo>
                  <a:lnTo>
                    <a:pt x="327" y="46"/>
                  </a:lnTo>
                  <a:lnTo>
                    <a:pt x="318" y="39"/>
                  </a:lnTo>
                  <a:lnTo>
                    <a:pt x="310" y="33"/>
                  </a:lnTo>
                  <a:lnTo>
                    <a:pt x="302" y="28"/>
                  </a:lnTo>
                  <a:lnTo>
                    <a:pt x="295" y="23"/>
                  </a:lnTo>
                  <a:lnTo>
                    <a:pt x="285" y="17"/>
                  </a:lnTo>
                  <a:lnTo>
                    <a:pt x="276" y="12"/>
                  </a:lnTo>
                  <a:lnTo>
                    <a:pt x="267" y="9"/>
                  </a:lnTo>
                  <a:lnTo>
                    <a:pt x="259" y="6"/>
                  </a:lnTo>
                  <a:lnTo>
                    <a:pt x="250" y="3"/>
                  </a:lnTo>
                  <a:lnTo>
                    <a:pt x="241" y="2"/>
                  </a:lnTo>
                  <a:lnTo>
                    <a:pt x="232" y="2"/>
                  </a:lnTo>
                  <a:lnTo>
                    <a:pt x="222" y="2"/>
                  </a:lnTo>
                  <a:lnTo>
                    <a:pt x="211" y="0"/>
                  </a:lnTo>
                  <a:lnTo>
                    <a:pt x="202" y="0"/>
                  </a:lnTo>
                  <a:lnTo>
                    <a:pt x="191" y="2"/>
                  </a:lnTo>
                  <a:lnTo>
                    <a:pt x="182" y="3"/>
                  </a:lnTo>
                  <a:lnTo>
                    <a:pt x="171" y="5"/>
                  </a:lnTo>
                  <a:lnTo>
                    <a:pt x="162" y="8"/>
                  </a:lnTo>
                  <a:lnTo>
                    <a:pt x="153" y="11"/>
                  </a:lnTo>
                  <a:lnTo>
                    <a:pt x="144" y="16"/>
                  </a:lnTo>
                  <a:lnTo>
                    <a:pt x="134" y="19"/>
                  </a:lnTo>
                  <a:lnTo>
                    <a:pt x="125" y="23"/>
                  </a:lnTo>
                  <a:lnTo>
                    <a:pt x="116" y="29"/>
                  </a:lnTo>
                  <a:lnTo>
                    <a:pt x="107" y="37"/>
                  </a:lnTo>
                  <a:lnTo>
                    <a:pt x="97" y="42"/>
                  </a:lnTo>
                  <a:lnTo>
                    <a:pt x="90" y="49"/>
                  </a:lnTo>
                  <a:lnTo>
                    <a:pt x="82" y="59"/>
                  </a:lnTo>
                  <a:lnTo>
                    <a:pt x="76" y="68"/>
                  </a:lnTo>
                  <a:lnTo>
                    <a:pt x="68" y="74"/>
                  </a:lnTo>
                  <a:lnTo>
                    <a:pt x="62" y="82"/>
                  </a:lnTo>
                  <a:lnTo>
                    <a:pt x="54" y="91"/>
                  </a:lnTo>
                  <a:lnTo>
                    <a:pt x="48" y="102"/>
                  </a:lnTo>
                  <a:lnTo>
                    <a:pt x="42" y="111"/>
                  </a:lnTo>
                  <a:lnTo>
                    <a:pt x="36" y="122"/>
                  </a:lnTo>
                  <a:lnTo>
                    <a:pt x="31" y="133"/>
                  </a:lnTo>
                  <a:lnTo>
                    <a:pt x="27" y="145"/>
                  </a:lnTo>
                  <a:lnTo>
                    <a:pt x="20" y="156"/>
                  </a:lnTo>
                  <a:lnTo>
                    <a:pt x="16" y="168"/>
                  </a:lnTo>
                  <a:lnTo>
                    <a:pt x="11" y="179"/>
                  </a:lnTo>
                  <a:lnTo>
                    <a:pt x="8" y="191"/>
                  </a:lnTo>
                  <a:lnTo>
                    <a:pt x="5" y="202"/>
                  </a:lnTo>
                  <a:lnTo>
                    <a:pt x="3" y="214"/>
                  </a:lnTo>
                  <a:lnTo>
                    <a:pt x="0" y="225"/>
                  </a:lnTo>
                  <a:lnTo>
                    <a:pt x="0" y="238"/>
                  </a:lnTo>
                  <a:lnTo>
                    <a:pt x="27" y="239"/>
                  </a:lnTo>
                  <a:lnTo>
                    <a:pt x="27" y="228"/>
                  </a:lnTo>
                  <a:lnTo>
                    <a:pt x="28" y="219"/>
                  </a:lnTo>
                  <a:lnTo>
                    <a:pt x="30" y="208"/>
                  </a:lnTo>
                  <a:lnTo>
                    <a:pt x="34" y="199"/>
                  </a:lnTo>
                  <a:lnTo>
                    <a:pt x="36" y="188"/>
                  </a:lnTo>
                  <a:lnTo>
                    <a:pt x="40" y="179"/>
                  </a:lnTo>
                  <a:lnTo>
                    <a:pt x="45" y="168"/>
                  </a:lnTo>
                  <a:lnTo>
                    <a:pt x="50" y="159"/>
                  </a:lnTo>
                  <a:lnTo>
                    <a:pt x="54" y="148"/>
                  </a:lnTo>
                  <a:lnTo>
                    <a:pt x="59" y="139"/>
                  </a:lnTo>
                  <a:lnTo>
                    <a:pt x="64" y="130"/>
                  </a:lnTo>
                  <a:lnTo>
                    <a:pt x="68" y="120"/>
                  </a:lnTo>
                  <a:lnTo>
                    <a:pt x="73" y="111"/>
                  </a:lnTo>
                  <a:lnTo>
                    <a:pt x="79" y="105"/>
                  </a:lnTo>
                  <a:lnTo>
                    <a:pt x="85" y="97"/>
                  </a:lnTo>
                  <a:lnTo>
                    <a:pt x="91" y="93"/>
                  </a:lnTo>
                  <a:lnTo>
                    <a:pt x="97" y="83"/>
                  </a:lnTo>
                  <a:lnTo>
                    <a:pt x="105" y="77"/>
                  </a:lnTo>
                  <a:lnTo>
                    <a:pt x="111" y="70"/>
                  </a:lnTo>
                  <a:lnTo>
                    <a:pt x="119" y="65"/>
                  </a:lnTo>
                  <a:lnTo>
                    <a:pt x="127" y="59"/>
                  </a:lnTo>
                  <a:lnTo>
                    <a:pt x="134" y="54"/>
                  </a:lnTo>
                  <a:lnTo>
                    <a:pt x="142" y="49"/>
                  </a:lnTo>
                  <a:lnTo>
                    <a:pt x="151" y="46"/>
                  </a:lnTo>
                  <a:lnTo>
                    <a:pt x="167" y="39"/>
                  </a:lnTo>
                  <a:lnTo>
                    <a:pt x="184" y="36"/>
                  </a:lnTo>
                  <a:lnTo>
                    <a:pt x="191" y="34"/>
                  </a:lnTo>
                  <a:lnTo>
                    <a:pt x="201" y="33"/>
                  </a:lnTo>
                  <a:lnTo>
                    <a:pt x="208" y="33"/>
                  </a:lnTo>
                  <a:lnTo>
                    <a:pt x="218" y="34"/>
                  </a:lnTo>
                  <a:lnTo>
                    <a:pt x="233" y="34"/>
                  </a:lnTo>
                  <a:lnTo>
                    <a:pt x="248" y="39"/>
                  </a:lnTo>
                  <a:lnTo>
                    <a:pt x="256" y="40"/>
                  </a:lnTo>
                  <a:lnTo>
                    <a:pt x="264" y="43"/>
                  </a:lnTo>
                  <a:lnTo>
                    <a:pt x="272" y="48"/>
                  </a:lnTo>
                  <a:lnTo>
                    <a:pt x="281" y="53"/>
                  </a:lnTo>
                  <a:lnTo>
                    <a:pt x="287" y="57"/>
                  </a:lnTo>
                  <a:lnTo>
                    <a:pt x="295" y="62"/>
                  </a:lnTo>
                  <a:lnTo>
                    <a:pt x="301" y="66"/>
                  </a:lnTo>
                  <a:lnTo>
                    <a:pt x="309" y="74"/>
                  </a:lnTo>
                  <a:lnTo>
                    <a:pt x="313" y="79"/>
                  </a:lnTo>
                  <a:lnTo>
                    <a:pt x="321" y="86"/>
                  </a:lnTo>
                  <a:lnTo>
                    <a:pt x="326" y="94"/>
                  </a:lnTo>
                  <a:lnTo>
                    <a:pt x="333" y="103"/>
                  </a:lnTo>
                  <a:lnTo>
                    <a:pt x="336" y="110"/>
                  </a:lnTo>
                  <a:lnTo>
                    <a:pt x="341" y="117"/>
                  </a:lnTo>
                  <a:lnTo>
                    <a:pt x="346" y="127"/>
                  </a:lnTo>
                  <a:lnTo>
                    <a:pt x="350" y="136"/>
                  </a:lnTo>
                  <a:lnTo>
                    <a:pt x="353" y="145"/>
                  </a:lnTo>
                  <a:lnTo>
                    <a:pt x="356" y="154"/>
                  </a:lnTo>
                  <a:lnTo>
                    <a:pt x="359" y="164"/>
                  </a:lnTo>
                  <a:lnTo>
                    <a:pt x="363" y="174"/>
                  </a:lnTo>
                  <a:lnTo>
                    <a:pt x="364" y="184"/>
                  </a:lnTo>
                  <a:lnTo>
                    <a:pt x="366" y="193"/>
                  </a:lnTo>
                  <a:lnTo>
                    <a:pt x="366" y="204"/>
                  </a:lnTo>
                  <a:lnTo>
                    <a:pt x="367" y="214"/>
                  </a:lnTo>
                  <a:lnTo>
                    <a:pt x="367" y="224"/>
                  </a:lnTo>
                  <a:lnTo>
                    <a:pt x="367" y="234"/>
                  </a:lnTo>
                  <a:lnTo>
                    <a:pt x="367" y="245"/>
                  </a:lnTo>
                  <a:lnTo>
                    <a:pt x="367" y="258"/>
                  </a:lnTo>
                  <a:lnTo>
                    <a:pt x="364" y="267"/>
                  </a:lnTo>
                  <a:lnTo>
                    <a:pt x="363" y="278"/>
                  </a:lnTo>
                  <a:lnTo>
                    <a:pt x="361" y="287"/>
                  </a:lnTo>
                  <a:lnTo>
                    <a:pt x="359" y="298"/>
                  </a:lnTo>
                  <a:lnTo>
                    <a:pt x="356" y="307"/>
                  </a:lnTo>
                  <a:lnTo>
                    <a:pt x="353" y="318"/>
                  </a:lnTo>
                  <a:lnTo>
                    <a:pt x="349" y="329"/>
                  </a:lnTo>
                  <a:lnTo>
                    <a:pt x="346" y="339"/>
                  </a:lnTo>
                  <a:lnTo>
                    <a:pt x="339" y="347"/>
                  </a:lnTo>
                  <a:lnTo>
                    <a:pt x="335" y="356"/>
                  </a:lnTo>
                  <a:lnTo>
                    <a:pt x="330" y="366"/>
                  </a:lnTo>
                  <a:lnTo>
                    <a:pt x="326" y="375"/>
                  </a:lnTo>
                  <a:lnTo>
                    <a:pt x="319" y="382"/>
                  </a:lnTo>
                  <a:lnTo>
                    <a:pt x="315" y="390"/>
                  </a:lnTo>
                  <a:lnTo>
                    <a:pt x="309" y="398"/>
                  </a:lnTo>
                  <a:lnTo>
                    <a:pt x="302" y="407"/>
                  </a:lnTo>
                  <a:lnTo>
                    <a:pt x="319" y="432"/>
                  </a:lnTo>
                  <a:lnTo>
                    <a:pt x="326" y="423"/>
                  </a:lnTo>
                  <a:lnTo>
                    <a:pt x="332" y="413"/>
                  </a:lnTo>
                  <a:lnTo>
                    <a:pt x="338" y="404"/>
                  </a:lnTo>
                  <a:lnTo>
                    <a:pt x="346" y="395"/>
                  </a:lnTo>
                  <a:lnTo>
                    <a:pt x="352" y="384"/>
                  </a:lnTo>
                  <a:lnTo>
                    <a:pt x="358" y="373"/>
                  </a:lnTo>
                  <a:lnTo>
                    <a:pt x="363" y="362"/>
                  </a:lnTo>
                  <a:lnTo>
                    <a:pt x="369" y="353"/>
                  </a:lnTo>
                  <a:lnTo>
                    <a:pt x="372" y="341"/>
                  </a:lnTo>
                  <a:lnTo>
                    <a:pt x="376" y="330"/>
                  </a:lnTo>
                  <a:lnTo>
                    <a:pt x="380" y="318"/>
                  </a:lnTo>
                  <a:lnTo>
                    <a:pt x="384" y="307"/>
                  </a:lnTo>
                  <a:lnTo>
                    <a:pt x="386" y="295"/>
                  </a:lnTo>
                  <a:lnTo>
                    <a:pt x="389" y="282"/>
                  </a:lnTo>
                  <a:lnTo>
                    <a:pt x="392" y="270"/>
                  </a:lnTo>
                  <a:lnTo>
                    <a:pt x="395" y="259"/>
                  </a:lnTo>
                  <a:lnTo>
                    <a:pt x="395" y="245"/>
                  </a:lnTo>
                  <a:lnTo>
                    <a:pt x="395" y="233"/>
                  </a:lnTo>
                  <a:lnTo>
                    <a:pt x="395" y="221"/>
                  </a:lnTo>
                  <a:lnTo>
                    <a:pt x="395" y="208"/>
                  </a:lnTo>
                  <a:lnTo>
                    <a:pt x="393" y="196"/>
                  </a:lnTo>
                  <a:lnTo>
                    <a:pt x="392" y="185"/>
                  </a:lnTo>
                  <a:lnTo>
                    <a:pt x="390" y="173"/>
                  </a:lnTo>
                  <a:lnTo>
                    <a:pt x="389" y="162"/>
                  </a:lnTo>
                  <a:lnTo>
                    <a:pt x="386" y="150"/>
                  </a:lnTo>
                  <a:lnTo>
                    <a:pt x="383" y="139"/>
                  </a:lnTo>
                  <a:lnTo>
                    <a:pt x="378" y="128"/>
                  </a:lnTo>
                  <a:lnTo>
                    <a:pt x="375" y="119"/>
                  </a:lnTo>
                  <a:lnTo>
                    <a:pt x="369" y="108"/>
                  </a:lnTo>
                  <a:lnTo>
                    <a:pt x="364" y="99"/>
                  </a:lnTo>
                  <a:lnTo>
                    <a:pt x="359" y="90"/>
                  </a:lnTo>
                  <a:lnTo>
                    <a:pt x="355" y="80"/>
                  </a:lnTo>
                  <a:lnTo>
                    <a:pt x="355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39968" name="Freeform 32"/>
            <p:cNvSpPr>
              <a:spLocks/>
            </p:cNvSpPr>
            <p:nvPr/>
          </p:nvSpPr>
          <p:spPr bwMode="auto">
            <a:xfrm>
              <a:off x="4716" y="501"/>
              <a:ext cx="144" cy="141"/>
            </a:xfrm>
            <a:custGeom>
              <a:avLst/>
              <a:gdLst/>
              <a:ahLst/>
              <a:cxnLst>
                <a:cxn ang="0">
                  <a:pos x="253" y="43"/>
                </a:cxn>
                <a:cxn ang="0">
                  <a:pos x="233" y="23"/>
                </a:cxn>
                <a:cxn ang="0">
                  <a:pos x="208" y="9"/>
                </a:cxn>
                <a:cxn ang="0">
                  <a:pos x="182" y="1"/>
                </a:cxn>
                <a:cxn ang="0">
                  <a:pos x="154" y="0"/>
                </a:cxn>
                <a:cxn ang="0">
                  <a:pos x="127" y="3"/>
                </a:cxn>
                <a:cxn ang="0">
                  <a:pos x="100" y="14"/>
                </a:cxn>
                <a:cxn ang="0">
                  <a:pos x="74" y="29"/>
                </a:cxn>
                <a:cxn ang="0">
                  <a:pos x="50" y="49"/>
                </a:cxn>
                <a:cxn ang="0">
                  <a:pos x="29" y="74"/>
                </a:cxn>
                <a:cxn ang="0">
                  <a:pos x="14" y="102"/>
                </a:cxn>
                <a:cxn ang="0">
                  <a:pos x="5" y="131"/>
                </a:cxn>
                <a:cxn ang="0">
                  <a:pos x="0" y="156"/>
                </a:cxn>
                <a:cxn ang="0">
                  <a:pos x="0" y="174"/>
                </a:cxn>
                <a:cxn ang="0">
                  <a:pos x="2" y="193"/>
                </a:cxn>
                <a:cxn ang="0">
                  <a:pos x="5" y="211"/>
                </a:cxn>
                <a:cxn ang="0">
                  <a:pos x="11" y="230"/>
                </a:cxn>
                <a:cxn ang="0">
                  <a:pos x="17" y="245"/>
                </a:cxn>
                <a:cxn ang="0">
                  <a:pos x="26" y="260"/>
                </a:cxn>
                <a:cxn ang="0">
                  <a:pos x="37" y="274"/>
                </a:cxn>
                <a:cxn ang="0">
                  <a:pos x="65" y="256"/>
                </a:cxn>
                <a:cxn ang="0">
                  <a:pos x="48" y="234"/>
                </a:cxn>
                <a:cxn ang="0">
                  <a:pos x="37" y="206"/>
                </a:cxn>
                <a:cxn ang="0">
                  <a:pos x="33" y="177"/>
                </a:cxn>
                <a:cxn ang="0">
                  <a:pos x="34" y="149"/>
                </a:cxn>
                <a:cxn ang="0">
                  <a:pos x="39" y="125"/>
                </a:cxn>
                <a:cxn ang="0">
                  <a:pos x="50" y="102"/>
                </a:cxn>
                <a:cxn ang="0">
                  <a:pos x="62" y="82"/>
                </a:cxn>
                <a:cxn ang="0">
                  <a:pos x="80" y="65"/>
                </a:cxn>
                <a:cxn ang="0">
                  <a:pos x="99" y="49"/>
                </a:cxn>
                <a:cxn ang="0">
                  <a:pos x="120" y="40"/>
                </a:cxn>
                <a:cxn ang="0">
                  <a:pos x="142" y="35"/>
                </a:cxn>
                <a:cxn ang="0">
                  <a:pos x="165" y="35"/>
                </a:cxn>
                <a:cxn ang="0">
                  <a:pos x="185" y="38"/>
                </a:cxn>
                <a:cxn ang="0">
                  <a:pos x="205" y="48"/>
                </a:cxn>
                <a:cxn ang="0">
                  <a:pos x="222" y="60"/>
                </a:cxn>
                <a:cxn ang="0">
                  <a:pos x="238" y="78"/>
                </a:cxn>
                <a:cxn ang="0">
                  <a:pos x="247" y="97"/>
                </a:cxn>
                <a:cxn ang="0">
                  <a:pos x="255" y="120"/>
                </a:cxn>
                <a:cxn ang="0">
                  <a:pos x="258" y="143"/>
                </a:cxn>
                <a:cxn ang="0">
                  <a:pos x="256" y="168"/>
                </a:cxn>
                <a:cxn ang="0">
                  <a:pos x="287" y="154"/>
                </a:cxn>
                <a:cxn ang="0">
                  <a:pos x="287" y="122"/>
                </a:cxn>
                <a:cxn ang="0">
                  <a:pos x="281" y="94"/>
                </a:cxn>
                <a:cxn ang="0">
                  <a:pos x="270" y="66"/>
                </a:cxn>
                <a:cxn ang="0">
                  <a:pos x="264" y="55"/>
                </a:cxn>
              </a:cxnLst>
              <a:rect l="0" t="0" r="r" b="b"/>
              <a:pathLst>
                <a:path w="288" h="282">
                  <a:moveTo>
                    <a:pt x="264" y="55"/>
                  </a:moveTo>
                  <a:lnTo>
                    <a:pt x="253" y="43"/>
                  </a:lnTo>
                  <a:lnTo>
                    <a:pt x="244" y="34"/>
                  </a:lnTo>
                  <a:lnTo>
                    <a:pt x="233" y="23"/>
                  </a:lnTo>
                  <a:lnTo>
                    <a:pt x="222" y="17"/>
                  </a:lnTo>
                  <a:lnTo>
                    <a:pt x="208" y="9"/>
                  </a:lnTo>
                  <a:lnTo>
                    <a:pt x="196" y="6"/>
                  </a:lnTo>
                  <a:lnTo>
                    <a:pt x="182" y="1"/>
                  </a:lnTo>
                  <a:lnTo>
                    <a:pt x="170" y="1"/>
                  </a:lnTo>
                  <a:lnTo>
                    <a:pt x="154" y="0"/>
                  </a:lnTo>
                  <a:lnTo>
                    <a:pt x="140" y="1"/>
                  </a:lnTo>
                  <a:lnTo>
                    <a:pt x="127" y="3"/>
                  </a:lnTo>
                  <a:lnTo>
                    <a:pt x="114" y="9"/>
                  </a:lnTo>
                  <a:lnTo>
                    <a:pt x="100" y="14"/>
                  </a:lnTo>
                  <a:lnTo>
                    <a:pt x="87" y="21"/>
                  </a:lnTo>
                  <a:lnTo>
                    <a:pt x="74" y="29"/>
                  </a:lnTo>
                  <a:lnTo>
                    <a:pt x="63" y="40"/>
                  </a:lnTo>
                  <a:lnTo>
                    <a:pt x="50" y="49"/>
                  </a:lnTo>
                  <a:lnTo>
                    <a:pt x="40" y="61"/>
                  </a:lnTo>
                  <a:lnTo>
                    <a:pt x="29" y="74"/>
                  </a:lnTo>
                  <a:lnTo>
                    <a:pt x="23" y="88"/>
                  </a:lnTo>
                  <a:lnTo>
                    <a:pt x="14" y="102"/>
                  </a:lnTo>
                  <a:lnTo>
                    <a:pt x="9" y="115"/>
                  </a:lnTo>
                  <a:lnTo>
                    <a:pt x="5" y="131"/>
                  </a:lnTo>
                  <a:lnTo>
                    <a:pt x="3" y="148"/>
                  </a:lnTo>
                  <a:lnTo>
                    <a:pt x="0" y="156"/>
                  </a:lnTo>
                  <a:lnTo>
                    <a:pt x="0" y="165"/>
                  </a:lnTo>
                  <a:lnTo>
                    <a:pt x="0" y="174"/>
                  </a:lnTo>
                  <a:lnTo>
                    <a:pt x="2" y="183"/>
                  </a:lnTo>
                  <a:lnTo>
                    <a:pt x="2" y="193"/>
                  </a:lnTo>
                  <a:lnTo>
                    <a:pt x="3" y="202"/>
                  </a:lnTo>
                  <a:lnTo>
                    <a:pt x="5" y="211"/>
                  </a:lnTo>
                  <a:lnTo>
                    <a:pt x="9" y="222"/>
                  </a:lnTo>
                  <a:lnTo>
                    <a:pt x="11" y="230"/>
                  </a:lnTo>
                  <a:lnTo>
                    <a:pt x="14" y="237"/>
                  </a:lnTo>
                  <a:lnTo>
                    <a:pt x="17" y="245"/>
                  </a:lnTo>
                  <a:lnTo>
                    <a:pt x="22" y="254"/>
                  </a:lnTo>
                  <a:lnTo>
                    <a:pt x="26" y="260"/>
                  </a:lnTo>
                  <a:lnTo>
                    <a:pt x="31" y="268"/>
                  </a:lnTo>
                  <a:lnTo>
                    <a:pt x="37" y="274"/>
                  </a:lnTo>
                  <a:lnTo>
                    <a:pt x="43" y="282"/>
                  </a:lnTo>
                  <a:lnTo>
                    <a:pt x="65" y="256"/>
                  </a:lnTo>
                  <a:lnTo>
                    <a:pt x="56" y="245"/>
                  </a:lnTo>
                  <a:lnTo>
                    <a:pt x="48" y="234"/>
                  </a:lnTo>
                  <a:lnTo>
                    <a:pt x="42" y="220"/>
                  </a:lnTo>
                  <a:lnTo>
                    <a:pt x="37" y="206"/>
                  </a:lnTo>
                  <a:lnTo>
                    <a:pt x="33" y="191"/>
                  </a:lnTo>
                  <a:lnTo>
                    <a:pt x="33" y="177"/>
                  </a:lnTo>
                  <a:lnTo>
                    <a:pt x="31" y="162"/>
                  </a:lnTo>
                  <a:lnTo>
                    <a:pt x="34" y="149"/>
                  </a:lnTo>
                  <a:lnTo>
                    <a:pt x="34" y="135"/>
                  </a:lnTo>
                  <a:lnTo>
                    <a:pt x="39" y="125"/>
                  </a:lnTo>
                  <a:lnTo>
                    <a:pt x="43" y="112"/>
                  </a:lnTo>
                  <a:lnTo>
                    <a:pt x="50" y="102"/>
                  </a:lnTo>
                  <a:lnTo>
                    <a:pt x="54" y="91"/>
                  </a:lnTo>
                  <a:lnTo>
                    <a:pt x="62" y="82"/>
                  </a:lnTo>
                  <a:lnTo>
                    <a:pt x="71" y="72"/>
                  </a:lnTo>
                  <a:lnTo>
                    <a:pt x="80" y="65"/>
                  </a:lnTo>
                  <a:lnTo>
                    <a:pt x="90" y="55"/>
                  </a:lnTo>
                  <a:lnTo>
                    <a:pt x="99" y="49"/>
                  </a:lnTo>
                  <a:lnTo>
                    <a:pt x="108" y="43"/>
                  </a:lnTo>
                  <a:lnTo>
                    <a:pt x="120" y="40"/>
                  </a:lnTo>
                  <a:lnTo>
                    <a:pt x="130" y="35"/>
                  </a:lnTo>
                  <a:lnTo>
                    <a:pt x="142" y="35"/>
                  </a:lnTo>
                  <a:lnTo>
                    <a:pt x="153" y="34"/>
                  </a:lnTo>
                  <a:lnTo>
                    <a:pt x="165" y="35"/>
                  </a:lnTo>
                  <a:lnTo>
                    <a:pt x="174" y="35"/>
                  </a:lnTo>
                  <a:lnTo>
                    <a:pt x="185" y="38"/>
                  </a:lnTo>
                  <a:lnTo>
                    <a:pt x="194" y="41"/>
                  </a:lnTo>
                  <a:lnTo>
                    <a:pt x="205" y="48"/>
                  </a:lnTo>
                  <a:lnTo>
                    <a:pt x="213" y="52"/>
                  </a:lnTo>
                  <a:lnTo>
                    <a:pt x="222" y="60"/>
                  </a:lnTo>
                  <a:lnTo>
                    <a:pt x="230" y="68"/>
                  </a:lnTo>
                  <a:lnTo>
                    <a:pt x="238" y="78"/>
                  </a:lnTo>
                  <a:lnTo>
                    <a:pt x="242" y="88"/>
                  </a:lnTo>
                  <a:lnTo>
                    <a:pt x="247" y="97"/>
                  </a:lnTo>
                  <a:lnTo>
                    <a:pt x="250" y="108"/>
                  </a:lnTo>
                  <a:lnTo>
                    <a:pt x="255" y="120"/>
                  </a:lnTo>
                  <a:lnTo>
                    <a:pt x="256" y="131"/>
                  </a:lnTo>
                  <a:lnTo>
                    <a:pt x="258" y="143"/>
                  </a:lnTo>
                  <a:lnTo>
                    <a:pt x="256" y="154"/>
                  </a:lnTo>
                  <a:lnTo>
                    <a:pt x="256" y="168"/>
                  </a:lnTo>
                  <a:lnTo>
                    <a:pt x="287" y="171"/>
                  </a:lnTo>
                  <a:lnTo>
                    <a:pt x="287" y="154"/>
                  </a:lnTo>
                  <a:lnTo>
                    <a:pt x="288" y="139"/>
                  </a:lnTo>
                  <a:lnTo>
                    <a:pt x="287" y="122"/>
                  </a:lnTo>
                  <a:lnTo>
                    <a:pt x="285" y="108"/>
                  </a:lnTo>
                  <a:lnTo>
                    <a:pt x="281" y="94"/>
                  </a:lnTo>
                  <a:lnTo>
                    <a:pt x="276" y="80"/>
                  </a:lnTo>
                  <a:lnTo>
                    <a:pt x="270" y="66"/>
                  </a:lnTo>
                  <a:lnTo>
                    <a:pt x="264" y="55"/>
                  </a:lnTo>
                  <a:lnTo>
                    <a:pt x="264" y="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39969" name="Freeform 33"/>
            <p:cNvSpPr>
              <a:spLocks/>
            </p:cNvSpPr>
            <p:nvPr/>
          </p:nvSpPr>
          <p:spPr bwMode="auto">
            <a:xfrm>
              <a:off x="4200" y="1446"/>
              <a:ext cx="96" cy="86"/>
            </a:xfrm>
            <a:custGeom>
              <a:avLst/>
              <a:gdLst/>
              <a:ahLst/>
              <a:cxnLst>
                <a:cxn ang="0">
                  <a:pos x="39" y="5"/>
                </a:cxn>
                <a:cxn ang="0">
                  <a:pos x="23" y="16"/>
                </a:cxn>
                <a:cxn ang="0">
                  <a:pos x="12" y="31"/>
                </a:cxn>
                <a:cxn ang="0">
                  <a:pos x="5" y="50"/>
                </a:cxn>
                <a:cxn ang="0">
                  <a:pos x="0" y="67"/>
                </a:cxn>
                <a:cxn ang="0">
                  <a:pos x="0" y="85"/>
                </a:cxn>
                <a:cxn ang="0">
                  <a:pos x="2" y="102"/>
                </a:cxn>
                <a:cxn ang="0">
                  <a:pos x="9" y="121"/>
                </a:cxn>
                <a:cxn ang="0">
                  <a:pos x="20" y="136"/>
                </a:cxn>
                <a:cxn ang="0">
                  <a:pos x="32" y="150"/>
                </a:cxn>
                <a:cxn ang="0">
                  <a:pos x="48" y="161"/>
                </a:cxn>
                <a:cxn ang="0">
                  <a:pos x="65" y="168"/>
                </a:cxn>
                <a:cxn ang="0">
                  <a:pos x="83" y="171"/>
                </a:cxn>
                <a:cxn ang="0">
                  <a:pos x="102" y="173"/>
                </a:cxn>
                <a:cxn ang="0">
                  <a:pos x="120" y="170"/>
                </a:cxn>
                <a:cxn ang="0">
                  <a:pos x="139" y="165"/>
                </a:cxn>
                <a:cxn ang="0">
                  <a:pos x="154" y="155"/>
                </a:cxn>
                <a:cxn ang="0">
                  <a:pos x="168" y="142"/>
                </a:cxn>
                <a:cxn ang="0">
                  <a:pos x="179" y="127"/>
                </a:cxn>
                <a:cxn ang="0">
                  <a:pos x="187" y="111"/>
                </a:cxn>
                <a:cxn ang="0">
                  <a:pos x="191" y="94"/>
                </a:cxn>
                <a:cxn ang="0">
                  <a:pos x="193" y="76"/>
                </a:cxn>
                <a:cxn ang="0">
                  <a:pos x="190" y="57"/>
                </a:cxn>
                <a:cxn ang="0">
                  <a:pos x="185" y="40"/>
                </a:cxn>
                <a:cxn ang="0">
                  <a:pos x="154" y="48"/>
                </a:cxn>
                <a:cxn ang="0">
                  <a:pos x="162" y="71"/>
                </a:cxn>
                <a:cxn ang="0">
                  <a:pos x="160" y="96"/>
                </a:cxn>
                <a:cxn ang="0">
                  <a:pos x="150" y="118"/>
                </a:cxn>
                <a:cxn ang="0">
                  <a:pos x="133" y="136"/>
                </a:cxn>
                <a:cxn ang="0">
                  <a:pos x="106" y="144"/>
                </a:cxn>
                <a:cxn ang="0">
                  <a:pos x="82" y="142"/>
                </a:cxn>
                <a:cxn ang="0">
                  <a:pos x="59" y="131"/>
                </a:cxn>
                <a:cxn ang="0">
                  <a:pos x="42" y="114"/>
                </a:cxn>
                <a:cxn ang="0">
                  <a:pos x="32" y="90"/>
                </a:cxn>
                <a:cxn ang="0">
                  <a:pos x="34" y="65"/>
                </a:cxn>
                <a:cxn ang="0">
                  <a:pos x="45" y="42"/>
                </a:cxn>
                <a:cxn ang="0">
                  <a:pos x="63" y="27"/>
                </a:cxn>
                <a:cxn ang="0">
                  <a:pos x="48" y="0"/>
                </a:cxn>
              </a:cxnLst>
              <a:rect l="0" t="0" r="r" b="b"/>
              <a:pathLst>
                <a:path w="193" h="173">
                  <a:moveTo>
                    <a:pt x="48" y="0"/>
                  </a:moveTo>
                  <a:lnTo>
                    <a:pt x="39" y="5"/>
                  </a:lnTo>
                  <a:lnTo>
                    <a:pt x="31" y="10"/>
                  </a:lnTo>
                  <a:lnTo>
                    <a:pt x="23" y="16"/>
                  </a:lnTo>
                  <a:lnTo>
                    <a:pt x="19" y="25"/>
                  </a:lnTo>
                  <a:lnTo>
                    <a:pt x="12" y="31"/>
                  </a:lnTo>
                  <a:lnTo>
                    <a:pt x="8" y="40"/>
                  </a:lnTo>
                  <a:lnTo>
                    <a:pt x="5" y="50"/>
                  </a:lnTo>
                  <a:lnTo>
                    <a:pt x="3" y="59"/>
                  </a:lnTo>
                  <a:lnTo>
                    <a:pt x="0" y="67"/>
                  </a:lnTo>
                  <a:lnTo>
                    <a:pt x="0" y="76"/>
                  </a:lnTo>
                  <a:lnTo>
                    <a:pt x="0" y="85"/>
                  </a:lnTo>
                  <a:lnTo>
                    <a:pt x="2" y="94"/>
                  </a:lnTo>
                  <a:lnTo>
                    <a:pt x="2" y="102"/>
                  </a:lnTo>
                  <a:lnTo>
                    <a:pt x="6" y="111"/>
                  </a:lnTo>
                  <a:lnTo>
                    <a:pt x="9" y="121"/>
                  </a:lnTo>
                  <a:lnTo>
                    <a:pt x="15" y="130"/>
                  </a:lnTo>
                  <a:lnTo>
                    <a:pt x="20" y="136"/>
                  </a:lnTo>
                  <a:lnTo>
                    <a:pt x="26" y="144"/>
                  </a:lnTo>
                  <a:lnTo>
                    <a:pt x="32" y="150"/>
                  </a:lnTo>
                  <a:lnTo>
                    <a:pt x="40" y="156"/>
                  </a:lnTo>
                  <a:lnTo>
                    <a:pt x="48" y="161"/>
                  </a:lnTo>
                  <a:lnTo>
                    <a:pt x="56" y="165"/>
                  </a:lnTo>
                  <a:lnTo>
                    <a:pt x="65" y="168"/>
                  </a:lnTo>
                  <a:lnTo>
                    <a:pt x="74" y="171"/>
                  </a:lnTo>
                  <a:lnTo>
                    <a:pt x="83" y="171"/>
                  </a:lnTo>
                  <a:lnTo>
                    <a:pt x="93" y="173"/>
                  </a:lnTo>
                  <a:lnTo>
                    <a:pt x="102" y="173"/>
                  </a:lnTo>
                  <a:lnTo>
                    <a:pt x="111" y="173"/>
                  </a:lnTo>
                  <a:lnTo>
                    <a:pt x="120" y="170"/>
                  </a:lnTo>
                  <a:lnTo>
                    <a:pt x="130" y="168"/>
                  </a:lnTo>
                  <a:lnTo>
                    <a:pt x="139" y="165"/>
                  </a:lnTo>
                  <a:lnTo>
                    <a:pt x="148" y="162"/>
                  </a:lnTo>
                  <a:lnTo>
                    <a:pt x="154" y="155"/>
                  </a:lnTo>
                  <a:lnTo>
                    <a:pt x="162" y="148"/>
                  </a:lnTo>
                  <a:lnTo>
                    <a:pt x="168" y="142"/>
                  </a:lnTo>
                  <a:lnTo>
                    <a:pt x="174" y="136"/>
                  </a:lnTo>
                  <a:lnTo>
                    <a:pt x="179" y="127"/>
                  </a:lnTo>
                  <a:lnTo>
                    <a:pt x="183" y="119"/>
                  </a:lnTo>
                  <a:lnTo>
                    <a:pt x="187" y="111"/>
                  </a:lnTo>
                  <a:lnTo>
                    <a:pt x="191" y="104"/>
                  </a:lnTo>
                  <a:lnTo>
                    <a:pt x="191" y="94"/>
                  </a:lnTo>
                  <a:lnTo>
                    <a:pt x="193" y="85"/>
                  </a:lnTo>
                  <a:lnTo>
                    <a:pt x="193" y="76"/>
                  </a:lnTo>
                  <a:lnTo>
                    <a:pt x="193" y="67"/>
                  </a:lnTo>
                  <a:lnTo>
                    <a:pt x="190" y="57"/>
                  </a:lnTo>
                  <a:lnTo>
                    <a:pt x="188" y="48"/>
                  </a:lnTo>
                  <a:lnTo>
                    <a:pt x="185" y="40"/>
                  </a:lnTo>
                  <a:lnTo>
                    <a:pt x="182" y="33"/>
                  </a:lnTo>
                  <a:lnTo>
                    <a:pt x="154" y="48"/>
                  </a:lnTo>
                  <a:lnTo>
                    <a:pt x="159" y="59"/>
                  </a:lnTo>
                  <a:lnTo>
                    <a:pt x="162" y="71"/>
                  </a:lnTo>
                  <a:lnTo>
                    <a:pt x="162" y="84"/>
                  </a:lnTo>
                  <a:lnTo>
                    <a:pt x="160" y="96"/>
                  </a:lnTo>
                  <a:lnTo>
                    <a:pt x="156" y="107"/>
                  </a:lnTo>
                  <a:lnTo>
                    <a:pt x="150" y="118"/>
                  </a:lnTo>
                  <a:lnTo>
                    <a:pt x="140" y="127"/>
                  </a:lnTo>
                  <a:lnTo>
                    <a:pt x="133" y="136"/>
                  </a:lnTo>
                  <a:lnTo>
                    <a:pt x="119" y="141"/>
                  </a:lnTo>
                  <a:lnTo>
                    <a:pt x="106" y="144"/>
                  </a:lnTo>
                  <a:lnTo>
                    <a:pt x="93" y="144"/>
                  </a:lnTo>
                  <a:lnTo>
                    <a:pt x="82" y="142"/>
                  </a:lnTo>
                  <a:lnTo>
                    <a:pt x="68" y="138"/>
                  </a:lnTo>
                  <a:lnTo>
                    <a:pt x="59" y="131"/>
                  </a:lnTo>
                  <a:lnTo>
                    <a:pt x="48" y="122"/>
                  </a:lnTo>
                  <a:lnTo>
                    <a:pt x="42" y="114"/>
                  </a:lnTo>
                  <a:lnTo>
                    <a:pt x="35" y="102"/>
                  </a:lnTo>
                  <a:lnTo>
                    <a:pt x="32" y="90"/>
                  </a:lnTo>
                  <a:lnTo>
                    <a:pt x="31" y="77"/>
                  </a:lnTo>
                  <a:lnTo>
                    <a:pt x="34" y="65"/>
                  </a:lnTo>
                  <a:lnTo>
                    <a:pt x="37" y="53"/>
                  </a:lnTo>
                  <a:lnTo>
                    <a:pt x="45" y="42"/>
                  </a:lnTo>
                  <a:lnTo>
                    <a:pt x="52" y="33"/>
                  </a:lnTo>
                  <a:lnTo>
                    <a:pt x="63" y="27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B3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39970" name="Freeform 34"/>
            <p:cNvSpPr>
              <a:spLocks/>
            </p:cNvSpPr>
            <p:nvPr/>
          </p:nvSpPr>
          <p:spPr bwMode="auto">
            <a:xfrm>
              <a:off x="4240" y="1304"/>
              <a:ext cx="180" cy="175"/>
            </a:xfrm>
            <a:custGeom>
              <a:avLst/>
              <a:gdLst/>
              <a:ahLst/>
              <a:cxnLst>
                <a:cxn ang="0">
                  <a:pos x="332" y="268"/>
                </a:cxn>
                <a:cxn ang="0">
                  <a:pos x="349" y="237"/>
                </a:cxn>
                <a:cxn ang="0">
                  <a:pos x="358" y="203"/>
                </a:cxn>
                <a:cxn ang="0">
                  <a:pos x="359" y="169"/>
                </a:cxn>
                <a:cxn ang="0">
                  <a:pos x="355" y="135"/>
                </a:cxn>
                <a:cxn ang="0">
                  <a:pos x="344" y="103"/>
                </a:cxn>
                <a:cxn ang="0">
                  <a:pos x="316" y="61"/>
                </a:cxn>
                <a:cxn ang="0">
                  <a:pos x="282" y="32"/>
                </a:cxn>
                <a:cxn ang="0">
                  <a:pos x="259" y="18"/>
                </a:cxn>
                <a:cxn ang="0">
                  <a:pos x="218" y="4"/>
                </a:cxn>
                <a:cxn ang="0">
                  <a:pos x="191" y="1"/>
                </a:cxn>
                <a:cxn ang="0">
                  <a:pos x="150" y="3"/>
                </a:cxn>
                <a:cxn ang="0">
                  <a:pos x="123" y="9"/>
                </a:cxn>
                <a:cxn ang="0">
                  <a:pos x="77" y="32"/>
                </a:cxn>
                <a:cxn ang="0">
                  <a:pos x="50" y="55"/>
                </a:cxn>
                <a:cxn ang="0">
                  <a:pos x="28" y="84"/>
                </a:cxn>
                <a:cxn ang="0">
                  <a:pos x="13" y="115"/>
                </a:cxn>
                <a:cxn ang="0">
                  <a:pos x="3" y="148"/>
                </a:cxn>
                <a:cxn ang="0">
                  <a:pos x="0" y="182"/>
                </a:cxn>
                <a:cxn ang="0">
                  <a:pos x="5" y="216"/>
                </a:cxn>
                <a:cxn ang="0">
                  <a:pos x="16" y="246"/>
                </a:cxn>
                <a:cxn ang="0">
                  <a:pos x="33" y="277"/>
                </a:cxn>
                <a:cxn ang="0">
                  <a:pos x="57" y="303"/>
                </a:cxn>
                <a:cxn ang="0">
                  <a:pos x="82" y="323"/>
                </a:cxn>
                <a:cxn ang="0">
                  <a:pos x="122" y="340"/>
                </a:cxn>
                <a:cxn ang="0">
                  <a:pos x="165" y="348"/>
                </a:cxn>
                <a:cxn ang="0">
                  <a:pos x="208" y="347"/>
                </a:cxn>
                <a:cxn ang="0">
                  <a:pos x="250" y="336"/>
                </a:cxn>
                <a:cxn ang="0">
                  <a:pos x="290" y="317"/>
                </a:cxn>
                <a:cxn ang="0">
                  <a:pos x="250" y="303"/>
                </a:cxn>
                <a:cxn ang="0">
                  <a:pos x="216" y="314"/>
                </a:cxn>
                <a:cxn ang="0">
                  <a:pos x="181" y="320"/>
                </a:cxn>
                <a:cxn ang="0">
                  <a:pos x="144" y="314"/>
                </a:cxn>
                <a:cxn ang="0">
                  <a:pos x="110" y="303"/>
                </a:cxn>
                <a:cxn ang="0">
                  <a:pos x="79" y="282"/>
                </a:cxn>
                <a:cxn ang="0">
                  <a:pos x="51" y="249"/>
                </a:cxn>
                <a:cxn ang="0">
                  <a:pos x="34" y="209"/>
                </a:cxn>
                <a:cxn ang="0">
                  <a:pos x="33" y="168"/>
                </a:cxn>
                <a:cxn ang="0">
                  <a:pos x="40" y="126"/>
                </a:cxn>
                <a:cxn ang="0">
                  <a:pos x="63" y="89"/>
                </a:cxn>
                <a:cxn ang="0">
                  <a:pos x="93" y="58"/>
                </a:cxn>
                <a:cxn ang="0">
                  <a:pos x="133" y="40"/>
                </a:cxn>
                <a:cxn ang="0">
                  <a:pos x="176" y="31"/>
                </a:cxn>
                <a:cxn ang="0">
                  <a:pos x="219" y="37"/>
                </a:cxn>
                <a:cxn ang="0">
                  <a:pos x="258" y="54"/>
                </a:cxn>
                <a:cxn ang="0">
                  <a:pos x="293" y="81"/>
                </a:cxn>
                <a:cxn ang="0">
                  <a:pos x="315" y="117"/>
                </a:cxn>
                <a:cxn ang="0">
                  <a:pos x="329" y="158"/>
                </a:cxn>
                <a:cxn ang="0">
                  <a:pos x="325" y="200"/>
                </a:cxn>
                <a:cxn ang="0">
                  <a:pos x="313" y="240"/>
                </a:cxn>
                <a:cxn ang="0">
                  <a:pos x="324" y="285"/>
                </a:cxn>
              </a:cxnLst>
              <a:rect l="0" t="0" r="r" b="b"/>
              <a:pathLst>
                <a:path w="359" h="350">
                  <a:moveTo>
                    <a:pt x="324" y="285"/>
                  </a:moveTo>
                  <a:lnTo>
                    <a:pt x="327" y="276"/>
                  </a:lnTo>
                  <a:lnTo>
                    <a:pt x="332" y="268"/>
                  </a:lnTo>
                  <a:lnTo>
                    <a:pt x="336" y="260"/>
                  </a:lnTo>
                  <a:lnTo>
                    <a:pt x="341" y="253"/>
                  </a:lnTo>
                  <a:lnTo>
                    <a:pt x="349" y="237"/>
                  </a:lnTo>
                  <a:lnTo>
                    <a:pt x="355" y="222"/>
                  </a:lnTo>
                  <a:lnTo>
                    <a:pt x="356" y="212"/>
                  </a:lnTo>
                  <a:lnTo>
                    <a:pt x="358" y="203"/>
                  </a:lnTo>
                  <a:lnTo>
                    <a:pt x="358" y="194"/>
                  </a:lnTo>
                  <a:lnTo>
                    <a:pt x="359" y="186"/>
                  </a:lnTo>
                  <a:lnTo>
                    <a:pt x="359" y="169"/>
                  </a:lnTo>
                  <a:lnTo>
                    <a:pt x="359" y="154"/>
                  </a:lnTo>
                  <a:lnTo>
                    <a:pt x="356" y="145"/>
                  </a:lnTo>
                  <a:lnTo>
                    <a:pt x="355" y="135"/>
                  </a:lnTo>
                  <a:lnTo>
                    <a:pt x="352" y="128"/>
                  </a:lnTo>
                  <a:lnTo>
                    <a:pt x="350" y="120"/>
                  </a:lnTo>
                  <a:lnTo>
                    <a:pt x="344" y="103"/>
                  </a:lnTo>
                  <a:lnTo>
                    <a:pt x="336" y="89"/>
                  </a:lnTo>
                  <a:lnTo>
                    <a:pt x="325" y="75"/>
                  </a:lnTo>
                  <a:lnTo>
                    <a:pt x="316" y="61"/>
                  </a:lnTo>
                  <a:lnTo>
                    <a:pt x="304" y="47"/>
                  </a:lnTo>
                  <a:lnTo>
                    <a:pt x="292" y="38"/>
                  </a:lnTo>
                  <a:lnTo>
                    <a:pt x="282" y="32"/>
                  </a:lnTo>
                  <a:lnTo>
                    <a:pt x="275" y="27"/>
                  </a:lnTo>
                  <a:lnTo>
                    <a:pt x="267" y="23"/>
                  </a:lnTo>
                  <a:lnTo>
                    <a:pt x="259" y="18"/>
                  </a:lnTo>
                  <a:lnTo>
                    <a:pt x="242" y="12"/>
                  </a:lnTo>
                  <a:lnTo>
                    <a:pt x="227" y="7"/>
                  </a:lnTo>
                  <a:lnTo>
                    <a:pt x="218" y="4"/>
                  </a:lnTo>
                  <a:lnTo>
                    <a:pt x="208" y="3"/>
                  </a:lnTo>
                  <a:lnTo>
                    <a:pt x="199" y="1"/>
                  </a:lnTo>
                  <a:lnTo>
                    <a:pt x="191" y="1"/>
                  </a:lnTo>
                  <a:lnTo>
                    <a:pt x="174" y="0"/>
                  </a:lnTo>
                  <a:lnTo>
                    <a:pt x="159" y="3"/>
                  </a:lnTo>
                  <a:lnTo>
                    <a:pt x="150" y="3"/>
                  </a:lnTo>
                  <a:lnTo>
                    <a:pt x="140" y="4"/>
                  </a:lnTo>
                  <a:lnTo>
                    <a:pt x="131" y="6"/>
                  </a:lnTo>
                  <a:lnTo>
                    <a:pt x="123" y="9"/>
                  </a:lnTo>
                  <a:lnTo>
                    <a:pt x="107" y="15"/>
                  </a:lnTo>
                  <a:lnTo>
                    <a:pt x="93" y="24"/>
                  </a:lnTo>
                  <a:lnTo>
                    <a:pt x="77" y="32"/>
                  </a:lnTo>
                  <a:lnTo>
                    <a:pt x="63" y="43"/>
                  </a:lnTo>
                  <a:lnTo>
                    <a:pt x="56" y="47"/>
                  </a:lnTo>
                  <a:lnTo>
                    <a:pt x="50" y="55"/>
                  </a:lnTo>
                  <a:lnTo>
                    <a:pt x="45" y="61"/>
                  </a:lnTo>
                  <a:lnTo>
                    <a:pt x="40" y="71"/>
                  </a:lnTo>
                  <a:lnTo>
                    <a:pt x="28" y="84"/>
                  </a:lnTo>
                  <a:lnTo>
                    <a:pt x="20" y="100"/>
                  </a:lnTo>
                  <a:lnTo>
                    <a:pt x="16" y="108"/>
                  </a:lnTo>
                  <a:lnTo>
                    <a:pt x="13" y="115"/>
                  </a:lnTo>
                  <a:lnTo>
                    <a:pt x="9" y="123"/>
                  </a:lnTo>
                  <a:lnTo>
                    <a:pt x="8" y="132"/>
                  </a:lnTo>
                  <a:lnTo>
                    <a:pt x="3" y="148"/>
                  </a:lnTo>
                  <a:lnTo>
                    <a:pt x="2" y="165"/>
                  </a:lnTo>
                  <a:lnTo>
                    <a:pt x="0" y="172"/>
                  </a:lnTo>
                  <a:lnTo>
                    <a:pt x="0" y="182"/>
                  </a:lnTo>
                  <a:lnTo>
                    <a:pt x="2" y="191"/>
                  </a:lnTo>
                  <a:lnTo>
                    <a:pt x="3" y="200"/>
                  </a:lnTo>
                  <a:lnTo>
                    <a:pt x="5" y="216"/>
                  </a:lnTo>
                  <a:lnTo>
                    <a:pt x="9" y="231"/>
                  </a:lnTo>
                  <a:lnTo>
                    <a:pt x="13" y="239"/>
                  </a:lnTo>
                  <a:lnTo>
                    <a:pt x="16" y="246"/>
                  </a:lnTo>
                  <a:lnTo>
                    <a:pt x="20" y="254"/>
                  </a:lnTo>
                  <a:lnTo>
                    <a:pt x="25" y="263"/>
                  </a:lnTo>
                  <a:lnTo>
                    <a:pt x="33" y="277"/>
                  </a:lnTo>
                  <a:lnTo>
                    <a:pt x="45" y="291"/>
                  </a:lnTo>
                  <a:lnTo>
                    <a:pt x="50" y="297"/>
                  </a:lnTo>
                  <a:lnTo>
                    <a:pt x="57" y="303"/>
                  </a:lnTo>
                  <a:lnTo>
                    <a:pt x="63" y="310"/>
                  </a:lnTo>
                  <a:lnTo>
                    <a:pt x="73" y="317"/>
                  </a:lnTo>
                  <a:lnTo>
                    <a:pt x="82" y="323"/>
                  </a:lnTo>
                  <a:lnTo>
                    <a:pt x="94" y="331"/>
                  </a:lnTo>
                  <a:lnTo>
                    <a:pt x="108" y="336"/>
                  </a:lnTo>
                  <a:lnTo>
                    <a:pt x="122" y="340"/>
                  </a:lnTo>
                  <a:lnTo>
                    <a:pt x="136" y="343"/>
                  </a:lnTo>
                  <a:lnTo>
                    <a:pt x="150" y="347"/>
                  </a:lnTo>
                  <a:lnTo>
                    <a:pt x="165" y="348"/>
                  </a:lnTo>
                  <a:lnTo>
                    <a:pt x="181" y="350"/>
                  </a:lnTo>
                  <a:lnTo>
                    <a:pt x="194" y="348"/>
                  </a:lnTo>
                  <a:lnTo>
                    <a:pt x="208" y="347"/>
                  </a:lnTo>
                  <a:lnTo>
                    <a:pt x="222" y="343"/>
                  </a:lnTo>
                  <a:lnTo>
                    <a:pt x="238" y="340"/>
                  </a:lnTo>
                  <a:lnTo>
                    <a:pt x="250" y="336"/>
                  </a:lnTo>
                  <a:lnTo>
                    <a:pt x="264" y="331"/>
                  </a:lnTo>
                  <a:lnTo>
                    <a:pt x="276" y="323"/>
                  </a:lnTo>
                  <a:lnTo>
                    <a:pt x="290" y="317"/>
                  </a:lnTo>
                  <a:lnTo>
                    <a:pt x="271" y="294"/>
                  </a:lnTo>
                  <a:lnTo>
                    <a:pt x="261" y="299"/>
                  </a:lnTo>
                  <a:lnTo>
                    <a:pt x="250" y="303"/>
                  </a:lnTo>
                  <a:lnTo>
                    <a:pt x="239" y="308"/>
                  </a:lnTo>
                  <a:lnTo>
                    <a:pt x="228" y="313"/>
                  </a:lnTo>
                  <a:lnTo>
                    <a:pt x="216" y="314"/>
                  </a:lnTo>
                  <a:lnTo>
                    <a:pt x="204" y="317"/>
                  </a:lnTo>
                  <a:lnTo>
                    <a:pt x="191" y="319"/>
                  </a:lnTo>
                  <a:lnTo>
                    <a:pt x="181" y="320"/>
                  </a:lnTo>
                  <a:lnTo>
                    <a:pt x="167" y="319"/>
                  </a:lnTo>
                  <a:lnTo>
                    <a:pt x="156" y="317"/>
                  </a:lnTo>
                  <a:lnTo>
                    <a:pt x="144" y="314"/>
                  </a:lnTo>
                  <a:lnTo>
                    <a:pt x="133" y="313"/>
                  </a:lnTo>
                  <a:lnTo>
                    <a:pt x="120" y="308"/>
                  </a:lnTo>
                  <a:lnTo>
                    <a:pt x="110" y="303"/>
                  </a:lnTo>
                  <a:lnTo>
                    <a:pt x="100" y="297"/>
                  </a:lnTo>
                  <a:lnTo>
                    <a:pt x="93" y="293"/>
                  </a:lnTo>
                  <a:lnTo>
                    <a:pt x="79" y="282"/>
                  </a:lnTo>
                  <a:lnTo>
                    <a:pt x="70" y="271"/>
                  </a:lnTo>
                  <a:lnTo>
                    <a:pt x="59" y="260"/>
                  </a:lnTo>
                  <a:lnTo>
                    <a:pt x="51" y="249"/>
                  </a:lnTo>
                  <a:lnTo>
                    <a:pt x="43" y="236"/>
                  </a:lnTo>
                  <a:lnTo>
                    <a:pt x="39" y="223"/>
                  </a:lnTo>
                  <a:lnTo>
                    <a:pt x="34" y="209"/>
                  </a:lnTo>
                  <a:lnTo>
                    <a:pt x="34" y="197"/>
                  </a:lnTo>
                  <a:lnTo>
                    <a:pt x="31" y="182"/>
                  </a:lnTo>
                  <a:lnTo>
                    <a:pt x="33" y="168"/>
                  </a:lnTo>
                  <a:lnTo>
                    <a:pt x="33" y="154"/>
                  </a:lnTo>
                  <a:lnTo>
                    <a:pt x="37" y="140"/>
                  </a:lnTo>
                  <a:lnTo>
                    <a:pt x="40" y="126"/>
                  </a:lnTo>
                  <a:lnTo>
                    <a:pt x="46" y="114"/>
                  </a:lnTo>
                  <a:lnTo>
                    <a:pt x="54" y="100"/>
                  </a:lnTo>
                  <a:lnTo>
                    <a:pt x="63" y="89"/>
                  </a:lnTo>
                  <a:lnTo>
                    <a:pt x="73" y="77"/>
                  </a:lnTo>
                  <a:lnTo>
                    <a:pt x="82" y="68"/>
                  </a:lnTo>
                  <a:lnTo>
                    <a:pt x="93" y="58"/>
                  </a:lnTo>
                  <a:lnTo>
                    <a:pt x="107" y="52"/>
                  </a:lnTo>
                  <a:lnTo>
                    <a:pt x="119" y="44"/>
                  </a:lnTo>
                  <a:lnTo>
                    <a:pt x="133" y="40"/>
                  </a:lnTo>
                  <a:lnTo>
                    <a:pt x="147" y="35"/>
                  </a:lnTo>
                  <a:lnTo>
                    <a:pt x="162" y="34"/>
                  </a:lnTo>
                  <a:lnTo>
                    <a:pt x="176" y="31"/>
                  </a:lnTo>
                  <a:lnTo>
                    <a:pt x="190" y="32"/>
                  </a:lnTo>
                  <a:lnTo>
                    <a:pt x="204" y="32"/>
                  </a:lnTo>
                  <a:lnTo>
                    <a:pt x="219" y="37"/>
                  </a:lnTo>
                  <a:lnTo>
                    <a:pt x="231" y="41"/>
                  </a:lnTo>
                  <a:lnTo>
                    <a:pt x="245" y="47"/>
                  </a:lnTo>
                  <a:lnTo>
                    <a:pt x="258" y="54"/>
                  </a:lnTo>
                  <a:lnTo>
                    <a:pt x="271" y="63"/>
                  </a:lnTo>
                  <a:lnTo>
                    <a:pt x="282" y="72"/>
                  </a:lnTo>
                  <a:lnTo>
                    <a:pt x="293" y="81"/>
                  </a:lnTo>
                  <a:lnTo>
                    <a:pt x="301" y="92"/>
                  </a:lnTo>
                  <a:lnTo>
                    <a:pt x="310" y="106"/>
                  </a:lnTo>
                  <a:lnTo>
                    <a:pt x="315" y="117"/>
                  </a:lnTo>
                  <a:lnTo>
                    <a:pt x="321" y="131"/>
                  </a:lnTo>
                  <a:lnTo>
                    <a:pt x="324" y="145"/>
                  </a:lnTo>
                  <a:lnTo>
                    <a:pt x="329" y="158"/>
                  </a:lnTo>
                  <a:lnTo>
                    <a:pt x="329" y="172"/>
                  </a:lnTo>
                  <a:lnTo>
                    <a:pt x="329" y="186"/>
                  </a:lnTo>
                  <a:lnTo>
                    <a:pt x="325" y="200"/>
                  </a:lnTo>
                  <a:lnTo>
                    <a:pt x="324" y="214"/>
                  </a:lnTo>
                  <a:lnTo>
                    <a:pt x="318" y="226"/>
                  </a:lnTo>
                  <a:lnTo>
                    <a:pt x="313" y="240"/>
                  </a:lnTo>
                  <a:lnTo>
                    <a:pt x="307" y="253"/>
                  </a:lnTo>
                  <a:lnTo>
                    <a:pt x="299" y="266"/>
                  </a:lnTo>
                  <a:lnTo>
                    <a:pt x="324" y="285"/>
                  </a:lnTo>
                  <a:lnTo>
                    <a:pt x="324" y="285"/>
                  </a:lnTo>
                  <a:close/>
                </a:path>
              </a:pathLst>
            </a:custGeom>
            <a:solidFill>
              <a:srgbClr val="FFB3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39971" name="Freeform 35"/>
            <p:cNvSpPr>
              <a:spLocks/>
            </p:cNvSpPr>
            <p:nvPr/>
          </p:nvSpPr>
          <p:spPr bwMode="auto">
            <a:xfrm>
              <a:off x="4192" y="1356"/>
              <a:ext cx="114" cy="113"/>
            </a:xfrm>
            <a:custGeom>
              <a:avLst/>
              <a:gdLst/>
              <a:ahLst/>
              <a:cxnLst>
                <a:cxn ang="0">
                  <a:pos x="180" y="203"/>
                </a:cxn>
                <a:cxn ang="0">
                  <a:pos x="197" y="188"/>
                </a:cxn>
                <a:cxn ang="0">
                  <a:pos x="209" y="169"/>
                </a:cxn>
                <a:cxn ang="0">
                  <a:pos x="220" y="151"/>
                </a:cxn>
                <a:cxn ang="0">
                  <a:pos x="226" y="129"/>
                </a:cxn>
                <a:cxn ang="0">
                  <a:pos x="228" y="107"/>
                </a:cxn>
                <a:cxn ang="0">
                  <a:pos x="225" y="87"/>
                </a:cxn>
                <a:cxn ang="0">
                  <a:pos x="218" y="67"/>
                </a:cxn>
                <a:cxn ang="0">
                  <a:pos x="206" y="47"/>
                </a:cxn>
                <a:cxn ang="0">
                  <a:pos x="191" y="29"/>
                </a:cxn>
                <a:cxn ang="0">
                  <a:pos x="172" y="16"/>
                </a:cxn>
                <a:cxn ang="0">
                  <a:pos x="154" y="7"/>
                </a:cxn>
                <a:cxn ang="0">
                  <a:pos x="132" y="1"/>
                </a:cxn>
                <a:cxn ang="0">
                  <a:pos x="111" y="0"/>
                </a:cxn>
                <a:cxn ang="0">
                  <a:pos x="89" y="3"/>
                </a:cxn>
                <a:cxn ang="0">
                  <a:pos x="67" y="10"/>
                </a:cxn>
                <a:cxn ang="0">
                  <a:pos x="47" y="21"/>
                </a:cxn>
                <a:cxn ang="0">
                  <a:pos x="29" y="35"/>
                </a:cxn>
                <a:cxn ang="0">
                  <a:pos x="15" y="53"/>
                </a:cxn>
                <a:cxn ang="0">
                  <a:pos x="6" y="72"/>
                </a:cxn>
                <a:cxn ang="0">
                  <a:pos x="1" y="92"/>
                </a:cxn>
                <a:cxn ang="0">
                  <a:pos x="0" y="114"/>
                </a:cxn>
                <a:cxn ang="0">
                  <a:pos x="3" y="135"/>
                </a:cxn>
                <a:cxn ang="0">
                  <a:pos x="10" y="157"/>
                </a:cxn>
                <a:cxn ang="0">
                  <a:pos x="24" y="180"/>
                </a:cxn>
                <a:cxn ang="0">
                  <a:pos x="47" y="201"/>
                </a:cxn>
                <a:cxn ang="0">
                  <a:pos x="77" y="215"/>
                </a:cxn>
                <a:cxn ang="0">
                  <a:pos x="109" y="223"/>
                </a:cxn>
                <a:cxn ang="0">
                  <a:pos x="123" y="194"/>
                </a:cxn>
                <a:cxn ang="0">
                  <a:pos x="100" y="191"/>
                </a:cxn>
                <a:cxn ang="0">
                  <a:pos x="78" y="183"/>
                </a:cxn>
                <a:cxn ang="0">
                  <a:pos x="57" y="171"/>
                </a:cxn>
                <a:cxn ang="0">
                  <a:pos x="43" y="154"/>
                </a:cxn>
                <a:cxn ang="0">
                  <a:pos x="35" y="137"/>
                </a:cxn>
                <a:cxn ang="0">
                  <a:pos x="32" y="123"/>
                </a:cxn>
                <a:cxn ang="0">
                  <a:pos x="35" y="92"/>
                </a:cxn>
                <a:cxn ang="0">
                  <a:pos x="49" y="63"/>
                </a:cxn>
                <a:cxn ang="0">
                  <a:pos x="74" y="43"/>
                </a:cxn>
                <a:cxn ang="0">
                  <a:pos x="104" y="32"/>
                </a:cxn>
                <a:cxn ang="0">
                  <a:pos x="137" y="35"/>
                </a:cxn>
                <a:cxn ang="0">
                  <a:pos x="165" y="49"/>
                </a:cxn>
                <a:cxn ang="0">
                  <a:pos x="177" y="58"/>
                </a:cxn>
                <a:cxn ang="0">
                  <a:pos x="188" y="74"/>
                </a:cxn>
                <a:cxn ang="0">
                  <a:pos x="197" y="103"/>
                </a:cxn>
                <a:cxn ang="0">
                  <a:pos x="195" y="134"/>
                </a:cxn>
                <a:cxn ang="0">
                  <a:pos x="180" y="161"/>
                </a:cxn>
                <a:cxn ang="0">
                  <a:pos x="157" y="183"/>
                </a:cxn>
                <a:cxn ang="0">
                  <a:pos x="172" y="211"/>
                </a:cxn>
              </a:cxnLst>
              <a:rect l="0" t="0" r="r" b="b"/>
              <a:pathLst>
                <a:path w="228" h="225">
                  <a:moveTo>
                    <a:pt x="172" y="211"/>
                  </a:moveTo>
                  <a:lnTo>
                    <a:pt x="180" y="203"/>
                  </a:lnTo>
                  <a:lnTo>
                    <a:pt x="189" y="197"/>
                  </a:lnTo>
                  <a:lnTo>
                    <a:pt x="197" y="188"/>
                  </a:lnTo>
                  <a:lnTo>
                    <a:pt x="205" y="180"/>
                  </a:lnTo>
                  <a:lnTo>
                    <a:pt x="209" y="169"/>
                  </a:lnTo>
                  <a:lnTo>
                    <a:pt x="215" y="160"/>
                  </a:lnTo>
                  <a:lnTo>
                    <a:pt x="220" y="151"/>
                  </a:lnTo>
                  <a:lnTo>
                    <a:pt x="225" y="141"/>
                  </a:lnTo>
                  <a:lnTo>
                    <a:pt x="226" y="129"/>
                  </a:lnTo>
                  <a:lnTo>
                    <a:pt x="228" y="120"/>
                  </a:lnTo>
                  <a:lnTo>
                    <a:pt x="228" y="107"/>
                  </a:lnTo>
                  <a:lnTo>
                    <a:pt x="228" y="98"/>
                  </a:lnTo>
                  <a:lnTo>
                    <a:pt x="225" y="87"/>
                  </a:lnTo>
                  <a:lnTo>
                    <a:pt x="223" y="77"/>
                  </a:lnTo>
                  <a:lnTo>
                    <a:pt x="218" y="67"/>
                  </a:lnTo>
                  <a:lnTo>
                    <a:pt x="214" y="58"/>
                  </a:lnTo>
                  <a:lnTo>
                    <a:pt x="206" y="47"/>
                  </a:lnTo>
                  <a:lnTo>
                    <a:pt x="200" y="38"/>
                  </a:lnTo>
                  <a:lnTo>
                    <a:pt x="191" y="29"/>
                  </a:lnTo>
                  <a:lnTo>
                    <a:pt x="183" y="24"/>
                  </a:lnTo>
                  <a:lnTo>
                    <a:pt x="172" y="16"/>
                  </a:lnTo>
                  <a:lnTo>
                    <a:pt x="163" y="12"/>
                  </a:lnTo>
                  <a:lnTo>
                    <a:pt x="154" y="7"/>
                  </a:lnTo>
                  <a:lnTo>
                    <a:pt x="145" y="6"/>
                  </a:lnTo>
                  <a:lnTo>
                    <a:pt x="132" y="1"/>
                  </a:lnTo>
                  <a:lnTo>
                    <a:pt x="123" y="1"/>
                  </a:lnTo>
                  <a:lnTo>
                    <a:pt x="111" y="0"/>
                  </a:lnTo>
                  <a:lnTo>
                    <a:pt x="101" y="1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7" y="10"/>
                  </a:lnTo>
                  <a:lnTo>
                    <a:pt x="58" y="16"/>
                  </a:lnTo>
                  <a:lnTo>
                    <a:pt x="47" y="21"/>
                  </a:lnTo>
                  <a:lnTo>
                    <a:pt x="38" y="29"/>
                  </a:lnTo>
                  <a:lnTo>
                    <a:pt x="29" y="35"/>
                  </a:lnTo>
                  <a:lnTo>
                    <a:pt x="23" y="44"/>
                  </a:lnTo>
                  <a:lnTo>
                    <a:pt x="15" y="53"/>
                  </a:lnTo>
                  <a:lnTo>
                    <a:pt x="10" y="63"/>
                  </a:lnTo>
                  <a:lnTo>
                    <a:pt x="6" y="72"/>
                  </a:lnTo>
                  <a:lnTo>
                    <a:pt x="4" y="83"/>
                  </a:lnTo>
                  <a:lnTo>
                    <a:pt x="1" y="92"/>
                  </a:lnTo>
                  <a:lnTo>
                    <a:pt x="0" y="103"/>
                  </a:lnTo>
                  <a:lnTo>
                    <a:pt x="0" y="114"/>
                  </a:lnTo>
                  <a:lnTo>
                    <a:pt x="1" y="126"/>
                  </a:lnTo>
                  <a:lnTo>
                    <a:pt x="3" y="135"/>
                  </a:lnTo>
                  <a:lnTo>
                    <a:pt x="6" y="148"/>
                  </a:lnTo>
                  <a:lnTo>
                    <a:pt x="10" y="157"/>
                  </a:lnTo>
                  <a:lnTo>
                    <a:pt x="17" y="169"/>
                  </a:lnTo>
                  <a:lnTo>
                    <a:pt x="24" y="180"/>
                  </a:lnTo>
                  <a:lnTo>
                    <a:pt x="35" y="192"/>
                  </a:lnTo>
                  <a:lnTo>
                    <a:pt x="47" y="201"/>
                  </a:lnTo>
                  <a:lnTo>
                    <a:pt x="63" y="211"/>
                  </a:lnTo>
                  <a:lnTo>
                    <a:pt x="77" y="215"/>
                  </a:lnTo>
                  <a:lnTo>
                    <a:pt x="94" y="222"/>
                  </a:lnTo>
                  <a:lnTo>
                    <a:pt x="109" y="223"/>
                  </a:lnTo>
                  <a:lnTo>
                    <a:pt x="126" y="225"/>
                  </a:lnTo>
                  <a:lnTo>
                    <a:pt x="123" y="194"/>
                  </a:lnTo>
                  <a:lnTo>
                    <a:pt x="111" y="192"/>
                  </a:lnTo>
                  <a:lnTo>
                    <a:pt x="100" y="191"/>
                  </a:lnTo>
                  <a:lnTo>
                    <a:pt x="87" y="186"/>
                  </a:lnTo>
                  <a:lnTo>
                    <a:pt x="78" y="183"/>
                  </a:lnTo>
                  <a:lnTo>
                    <a:pt x="66" y="177"/>
                  </a:lnTo>
                  <a:lnTo>
                    <a:pt x="57" y="171"/>
                  </a:lnTo>
                  <a:lnTo>
                    <a:pt x="47" y="161"/>
                  </a:lnTo>
                  <a:lnTo>
                    <a:pt x="43" y="154"/>
                  </a:lnTo>
                  <a:lnTo>
                    <a:pt x="38" y="144"/>
                  </a:lnTo>
                  <a:lnTo>
                    <a:pt x="35" y="137"/>
                  </a:lnTo>
                  <a:lnTo>
                    <a:pt x="32" y="129"/>
                  </a:lnTo>
                  <a:lnTo>
                    <a:pt x="32" y="123"/>
                  </a:lnTo>
                  <a:lnTo>
                    <a:pt x="30" y="106"/>
                  </a:lnTo>
                  <a:lnTo>
                    <a:pt x="35" y="92"/>
                  </a:lnTo>
                  <a:lnTo>
                    <a:pt x="40" y="77"/>
                  </a:lnTo>
                  <a:lnTo>
                    <a:pt x="49" y="63"/>
                  </a:lnTo>
                  <a:lnTo>
                    <a:pt x="58" y="50"/>
                  </a:lnTo>
                  <a:lnTo>
                    <a:pt x="74" y="43"/>
                  </a:lnTo>
                  <a:lnTo>
                    <a:pt x="87" y="35"/>
                  </a:lnTo>
                  <a:lnTo>
                    <a:pt x="104" y="32"/>
                  </a:lnTo>
                  <a:lnTo>
                    <a:pt x="120" y="30"/>
                  </a:lnTo>
                  <a:lnTo>
                    <a:pt x="137" y="35"/>
                  </a:lnTo>
                  <a:lnTo>
                    <a:pt x="151" y="40"/>
                  </a:lnTo>
                  <a:lnTo>
                    <a:pt x="165" y="49"/>
                  </a:lnTo>
                  <a:lnTo>
                    <a:pt x="171" y="53"/>
                  </a:lnTo>
                  <a:lnTo>
                    <a:pt x="177" y="58"/>
                  </a:lnTo>
                  <a:lnTo>
                    <a:pt x="182" y="64"/>
                  </a:lnTo>
                  <a:lnTo>
                    <a:pt x="188" y="74"/>
                  </a:lnTo>
                  <a:lnTo>
                    <a:pt x="192" y="87"/>
                  </a:lnTo>
                  <a:lnTo>
                    <a:pt x="197" y="103"/>
                  </a:lnTo>
                  <a:lnTo>
                    <a:pt x="197" y="117"/>
                  </a:lnTo>
                  <a:lnTo>
                    <a:pt x="195" y="134"/>
                  </a:lnTo>
                  <a:lnTo>
                    <a:pt x="189" y="148"/>
                  </a:lnTo>
                  <a:lnTo>
                    <a:pt x="180" y="161"/>
                  </a:lnTo>
                  <a:lnTo>
                    <a:pt x="169" y="172"/>
                  </a:lnTo>
                  <a:lnTo>
                    <a:pt x="157" y="183"/>
                  </a:lnTo>
                  <a:lnTo>
                    <a:pt x="172" y="211"/>
                  </a:lnTo>
                  <a:lnTo>
                    <a:pt x="172" y="211"/>
                  </a:lnTo>
                  <a:close/>
                </a:path>
              </a:pathLst>
            </a:custGeom>
            <a:solidFill>
              <a:srgbClr val="FFB3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39972" name="Freeform 36"/>
            <p:cNvSpPr>
              <a:spLocks/>
            </p:cNvSpPr>
            <p:nvPr/>
          </p:nvSpPr>
          <p:spPr bwMode="auto">
            <a:xfrm>
              <a:off x="4348" y="1385"/>
              <a:ext cx="130" cy="127"/>
            </a:xfrm>
            <a:custGeom>
              <a:avLst/>
              <a:gdLst/>
              <a:ahLst/>
              <a:cxnLst>
                <a:cxn ang="0">
                  <a:pos x="15" y="144"/>
                </a:cxn>
                <a:cxn ang="0">
                  <a:pos x="31" y="151"/>
                </a:cxn>
                <a:cxn ang="0">
                  <a:pos x="40" y="171"/>
                </a:cxn>
                <a:cxn ang="0">
                  <a:pos x="51" y="188"/>
                </a:cxn>
                <a:cxn ang="0">
                  <a:pos x="65" y="202"/>
                </a:cxn>
                <a:cxn ang="0">
                  <a:pos x="82" y="212"/>
                </a:cxn>
                <a:cxn ang="0">
                  <a:pos x="100" y="220"/>
                </a:cxn>
                <a:cxn ang="0">
                  <a:pos x="119" y="223"/>
                </a:cxn>
                <a:cxn ang="0">
                  <a:pos x="137" y="223"/>
                </a:cxn>
                <a:cxn ang="0">
                  <a:pos x="156" y="220"/>
                </a:cxn>
                <a:cxn ang="0">
                  <a:pos x="174" y="214"/>
                </a:cxn>
                <a:cxn ang="0">
                  <a:pos x="191" y="202"/>
                </a:cxn>
                <a:cxn ang="0">
                  <a:pos x="205" y="189"/>
                </a:cxn>
                <a:cxn ang="0">
                  <a:pos x="217" y="174"/>
                </a:cxn>
                <a:cxn ang="0">
                  <a:pos x="225" y="155"/>
                </a:cxn>
                <a:cxn ang="0">
                  <a:pos x="228" y="137"/>
                </a:cxn>
                <a:cxn ang="0">
                  <a:pos x="228" y="118"/>
                </a:cxn>
                <a:cxn ang="0">
                  <a:pos x="225" y="100"/>
                </a:cxn>
                <a:cxn ang="0">
                  <a:pos x="217" y="81"/>
                </a:cxn>
                <a:cxn ang="0">
                  <a:pos x="207" y="64"/>
                </a:cxn>
                <a:cxn ang="0">
                  <a:pos x="186" y="47"/>
                </a:cxn>
                <a:cxn ang="0">
                  <a:pos x="165" y="37"/>
                </a:cxn>
                <a:cxn ang="0">
                  <a:pos x="140" y="30"/>
                </a:cxn>
                <a:cxn ang="0">
                  <a:pos x="131" y="0"/>
                </a:cxn>
                <a:cxn ang="0">
                  <a:pos x="160" y="3"/>
                </a:cxn>
                <a:cxn ang="0">
                  <a:pos x="174" y="7"/>
                </a:cxn>
                <a:cxn ang="0">
                  <a:pos x="191" y="17"/>
                </a:cxn>
                <a:cxn ang="0">
                  <a:pos x="219" y="35"/>
                </a:cxn>
                <a:cxn ang="0">
                  <a:pos x="240" y="58"/>
                </a:cxn>
                <a:cxn ang="0">
                  <a:pos x="251" y="80"/>
                </a:cxn>
                <a:cxn ang="0">
                  <a:pos x="259" y="103"/>
                </a:cxn>
                <a:cxn ang="0">
                  <a:pos x="260" y="128"/>
                </a:cxn>
                <a:cxn ang="0">
                  <a:pos x="259" y="154"/>
                </a:cxn>
                <a:cxn ang="0">
                  <a:pos x="250" y="177"/>
                </a:cxn>
                <a:cxn ang="0">
                  <a:pos x="237" y="200"/>
                </a:cxn>
                <a:cxn ang="0">
                  <a:pos x="220" y="218"/>
                </a:cxn>
                <a:cxn ang="0">
                  <a:pos x="202" y="235"/>
                </a:cxn>
                <a:cxn ang="0">
                  <a:pos x="177" y="246"/>
                </a:cxn>
                <a:cxn ang="0">
                  <a:pos x="153" y="252"/>
                </a:cxn>
                <a:cxn ang="0">
                  <a:pos x="126" y="254"/>
                </a:cxn>
                <a:cxn ang="0">
                  <a:pos x="103" y="252"/>
                </a:cxn>
                <a:cxn ang="0">
                  <a:pos x="77" y="245"/>
                </a:cxn>
                <a:cxn ang="0">
                  <a:pos x="55" y="234"/>
                </a:cxn>
                <a:cxn ang="0">
                  <a:pos x="35" y="217"/>
                </a:cxn>
                <a:cxn ang="0">
                  <a:pos x="20" y="198"/>
                </a:cxn>
                <a:cxn ang="0">
                  <a:pos x="8" y="174"/>
                </a:cxn>
                <a:cxn ang="0">
                  <a:pos x="0" y="148"/>
                </a:cxn>
              </a:cxnLst>
              <a:rect l="0" t="0" r="r" b="b"/>
              <a:pathLst>
                <a:path w="260" h="254">
                  <a:moveTo>
                    <a:pt x="0" y="148"/>
                  </a:moveTo>
                  <a:lnTo>
                    <a:pt x="15" y="144"/>
                  </a:lnTo>
                  <a:lnTo>
                    <a:pt x="31" y="141"/>
                  </a:lnTo>
                  <a:lnTo>
                    <a:pt x="31" y="151"/>
                  </a:lnTo>
                  <a:lnTo>
                    <a:pt x="35" y="161"/>
                  </a:lnTo>
                  <a:lnTo>
                    <a:pt x="40" y="171"/>
                  </a:lnTo>
                  <a:lnTo>
                    <a:pt x="46" y="181"/>
                  </a:lnTo>
                  <a:lnTo>
                    <a:pt x="51" y="188"/>
                  </a:lnTo>
                  <a:lnTo>
                    <a:pt x="59" y="195"/>
                  </a:lnTo>
                  <a:lnTo>
                    <a:pt x="65" y="202"/>
                  </a:lnTo>
                  <a:lnTo>
                    <a:pt x="74" y="208"/>
                  </a:lnTo>
                  <a:lnTo>
                    <a:pt x="82" y="212"/>
                  </a:lnTo>
                  <a:lnTo>
                    <a:pt x="91" y="217"/>
                  </a:lnTo>
                  <a:lnTo>
                    <a:pt x="100" y="220"/>
                  </a:lnTo>
                  <a:lnTo>
                    <a:pt x="109" y="223"/>
                  </a:lnTo>
                  <a:lnTo>
                    <a:pt x="119" y="223"/>
                  </a:lnTo>
                  <a:lnTo>
                    <a:pt x="128" y="223"/>
                  </a:lnTo>
                  <a:lnTo>
                    <a:pt x="137" y="223"/>
                  </a:lnTo>
                  <a:lnTo>
                    <a:pt x="146" y="223"/>
                  </a:lnTo>
                  <a:lnTo>
                    <a:pt x="156" y="220"/>
                  </a:lnTo>
                  <a:lnTo>
                    <a:pt x="165" y="218"/>
                  </a:lnTo>
                  <a:lnTo>
                    <a:pt x="174" y="214"/>
                  </a:lnTo>
                  <a:lnTo>
                    <a:pt x="185" y="209"/>
                  </a:lnTo>
                  <a:lnTo>
                    <a:pt x="191" y="202"/>
                  </a:lnTo>
                  <a:lnTo>
                    <a:pt x="199" y="195"/>
                  </a:lnTo>
                  <a:lnTo>
                    <a:pt x="205" y="189"/>
                  </a:lnTo>
                  <a:lnTo>
                    <a:pt x="213" y="183"/>
                  </a:lnTo>
                  <a:lnTo>
                    <a:pt x="217" y="174"/>
                  </a:lnTo>
                  <a:lnTo>
                    <a:pt x="222" y="165"/>
                  </a:lnTo>
                  <a:lnTo>
                    <a:pt x="225" y="155"/>
                  </a:lnTo>
                  <a:lnTo>
                    <a:pt x="228" y="148"/>
                  </a:lnTo>
                  <a:lnTo>
                    <a:pt x="228" y="137"/>
                  </a:lnTo>
                  <a:lnTo>
                    <a:pt x="230" y="128"/>
                  </a:lnTo>
                  <a:lnTo>
                    <a:pt x="228" y="118"/>
                  </a:lnTo>
                  <a:lnTo>
                    <a:pt x="228" y="109"/>
                  </a:lnTo>
                  <a:lnTo>
                    <a:pt x="225" y="100"/>
                  </a:lnTo>
                  <a:lnTo>
                    <a:pt x="222" y="91"/>
                  </a:lnTo>
                  <a:lnTo>
                    <a:pt x="217" y="81"/>
                  </a:lnTo>
                  <a:lnTo>
                    <a:pt x="214" y="74"/>
                  </a:lnTo>
                  <a:lnTo>
                    <a:pt x="207" y="64"/>
                  </a:lnTo>
                  <a:lnTo>
                    <a:pt x="197" y="55"/>
                  </a:lnTo>
                  <a:lnTo>
                    <a:pt x="186" y="47"/>
                  </a:lnTo>
                  <a:lnTo>
                    <a:pt x="177" y="43"/>
                  </a:lnTo>
                  <a:lnTo>
                    <a:pt x="165" y="37"/>
                  </a:lnTo>
                  <a:lnTo>
                    <a:pt x="153" y="33"/>
                  </a:lnTo>
                  <a:lnTo>
                    <a:pt x="140" y="30"/>
                  </a:lnTo>
                  <a:lnTo>
                    <a:pt x="131" y="30"/>
                  </a:lnTo>
                  <a:lnTo>
                    <a:pt x="131" y="0"/>
                  </a:lnTo>
                  <a:lnTo>
                    <a:pt x="145" y="0"/>
                  </a:lnTo>
                  <a:lnTo>
                    <a:pt x="160" y="3"/>
                  </a:lnTo>
                  <a:lnTo>
                    <a:pt x="166" y="4"/>
                  </a:lnTo>
                  <a:lnTo>
                    <a:pt x="174" y="7"/>
                  </a:lnTo>
                  <a:lnTo>
                    <a:pt x="182" y="12"/>
                  </a:lnTo>
                  <a:lnTo>
                    <a:pt x="191" y="17"/>
                  </a:lnTo>
                  <a:lnTo>
                    <a:pt x="205" y="24"/>
                  </a:lnTo>
                  <a:lnTo>
                    <a:pt x="219" y="35"/>
                  </a:lnTo>
                  <a:lnTo>
                    <a:pt x="230" y="44"/>
                  </a:lnTo>
                  <a:lnTo>
                    <a:pt x="240" y="58"/>
                  </a:lnTo>
                  <a:lnTo>
                    <a:pt x="245" y="67"/>
                  </a:lnTo>
                  <a:lnTo>
                    <a:pt x="251" y="80"/>
                  </a:lnTo>
                  <a:lnTo>
                    <a:pt x="254" y="91"/>
                  </a:lnTo>
                  <a:lnTo>
                    <a:pt x="259" y="103"/>
                  </a:lnTo>
                  <a:lnTo>
                    <a:pt x="259" y="115"/>
                  </a:lnTo>
                  <a:lnTo>
                    <a:pt x="260" y="128"/>
                  </a:lnTo>
                  <a:lnTo>
                    <a:pt x="259" y="140"/>
                  </a:lnTo>
                  <a:lnTo>
                    <a:pt x="259" y="154"/>
                  </a:lnTo>
                  <a:lnTo>
                    <a:pt x="254" y="165"/>
                  </a:lnTo>
                  <a:lnTo>
                    <a:pt x="250" y="177"/>
                  </a:lnTo>
                  <a:lnTo>
                    <a:pt x="244" y="188"/>
                  </a:lnTo>
                  <a:lnTo>
                    <a:pt x="237" y="200"/>
                  </a:lnTo>
                  <a:lnTo>
                    <a:pt x="228" y="209"/>
                  </a:lnTo>
                  <a:lnTo>
                    <a:pt x="220" y="218"/>
                  </a:lnTo>
                  <a:lnTo>
                    <a:pt x="211" y="226"/>
                  </a:lnTo>
                  <a:lnTo>
                    <a:pt x="202" y="235"/>
                  </a:lnTo>
                  <a:lnTo>
                    <a:pt x="190" y="240"/>
                  </a:lnTo>
                  <a:lnTo>
                    <a:pt x="177" y="246"/>
                  </a:lnTo>
                  <a:lnTo>
                    <a:pt x="165" y="249"/>
                  </a:lnTo>
                  <a:lnTo>
                    <a:pt x="153" y="252"/>
                  </a:lnTo>
                  <a:lnTo>
                    <a:pt x="139" y="252"/>
                  </a:lnTo>
                  <a:lnTo>
                    <a:pt x="126" y="254"/>
                  </a:lnTo>
                  <a:lnTo>
                    <a:pt x="114" y="252"/>
                  </a:lnTo>
                  <a:lnTo>
                    <a:pt x="103" y="252"/>
                  </a:lnTo>
                  <a:lnTo>
                    <a:pt x="89" y="248"/>
                  </a:lnTo>
                  <a:lnTo>
                    <a:pt x="77" y="245"/>
                  </a:lnTo>
                  <a:lnTo>
                    <a:pt x="65" y="239"/>
                  </a:lnTo>
                  <a:lnTo>
                    <a:pt x="55" y="234"/>
                  </a:lnTo>
                  <a:lnTo>
                    <a:pt x="45" y="225"/>
                  </a:lnTo>
                  <a:lnTo>
                    <a:pt x="35" y="217"/>
                  </a:lnTo>
                  <a:lnTo>
                    <a:pt x="26" y="208"/>
                  </a:lnTo>
                  <a:lnTo>
                    <a:pt x="20" y="198"/>
                  </a:lnTo>
                  <a:lnTo>
                    <a:pt x="12" y="186"/>
                  </a:lnTo>
                  <a:lnTo>
                    <a:pt x="8" y="174"/>
                  </a:lnTo>
                  <a:lnTo>
                    <a:pt x="2" y="160"/>
                  </a:lnTo>
                  <a:lnTo>
                    <a:pt x="0" y="148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FFB3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39973" name="Freeform 37"/>
            <p:cNvSpPr>
              <a:spLocks/>
            </p:cNvSpPr>
            <p:nvPr/>
          </p:nvSpPr>
          <p:spPr bwMode="auto">
            <a:xfrm>
              <a:off x="3871" y="657"/>
              <a:ext cx="946" cy="621"/>
            </a:xfrm>
            <a:custGeom>
              <a:avLst/>
              <a:gdLst/>
              <a:ahLst/>
              <a:cxnLst>
                <a:cxn ang="0">
                  <a:pos x="521" y="201"/>
                </a:cxn>
                <a:cxn ang="0">
                  <a:pos x="430" y="239"/>
                </a:cxn>
                <a:cxn ang="0">
                  <a:pos x="345" y="284"/>
                </a:cxn>
                <a:cxn ang="0">
                  <a:pos x="265" y="332"/>
                </a:cxn>
                <a:cxn ang="0">
                  <a:pos x="189" y="384"/>
                </a:cxn>
                <a:cxn ang="0">
                  <a:pos x="126" y="438"/>
                </a:cxn>
                <a:cxn ang="0">
                  <a:pos x="72" y="495"/>
                </a:cxn>
                <a:cxn ang="0">
                  <a:pos x="34" y="555"/>
                </a:cxn>
                <a:cxn ang="0">
                  <a:pos x="8" y="617"/>
                </a:cxn>
                <a:cxn ang="0">
                  <a:pos x="0" y="680"/>
                </a:cxn>
                <a:cxn ang="0">
                  <a:pos x="11" y="746"/>
                </a:cxn>
                <a:cxn ang="0">
                  <a:pos x="45" y="814"/>
                </a:cxn>
                <a:cxn ang="0">
                  <a:pos x="102" y="882"/>
                </a:cxn>
                <a:cxn ang="0">
                  <a:pos x="180" y="948"/>
                </a:cxn>
                <a:cxn ang="0">
                  <a:pos x="274" y="1015"/>
                </a:cxn>
                <a:cxn ang="0">
                  <a:pos x="382" y="1076"/>
                </a:cxn>
                <a:cxn ang="0">
                  <a:pos x="495" y="1129"/>
                </a:cxn>
                <a:cxn ang="0">
                  <a:pos x="615" y="1173"/>
                </a:cxn>
                <a:cxn ang="0">
                  <a:pos x="737" y="1209"/>
                </a:cxn>
                <a:cxn ang="0">
                  <a:pos x="855" y="1234"/>
                </a:cxn>
                <a:cxn ang="0">
                  <a:pos x="968" y="1243"/>
                </a:cxn>
                <a:cxn ang="0">
                  <a:pos x="1063" y="1234"/>
                </a:cxn>
                <a:cxn ang="0">
                  <a:pos x="1102" y="1198"/>
                </a:cxn>
                <a:cxn ang="0">
                  <a:pos x="1090" y="1143"/>
                </a:cxn>
                <a:cxn ang="0">
                  <a:pos x="1037" y="1066"/>
                </a:cxn>
                <a:cxn ang="0">
                  <a:pos x="960" y="976"/>
                </a:cxn>
                <a:cxn ang="0">
                  <a:pos x="871" y="876"/>
                </a:cxn>
                <a:cxn ang="0">
                  <a:pos x="778" y="768"/>
                </a:cxn>
                <a:cxn ang="0">
                  <a:pos x="698" y="660"/>
                </a:cxn>
                <a:cxn ang="0">
                  <a:pos x="646" y="554"/>
                </a:cxn>
                <a:cxn ang="0">
                  <a:pos x="632" y="455"/>
                </a:cxn>
                <a:cxn ang="0">
                  <a:pos x="669" y="369"/>
                </a:cxn>
                <a:cxn ang="0">
                  <a:pos x="751" y="292"/>
                </a:cxn>
                <a:cxn ang="0">
                  <a:pos x="848" y="230"/>
                </a:cxn>
                <a:cxn ang="0">
                  <a:pos x="957" y="179"/>
                </a:cxn>
                <a:cxn ang="0">
                  <a:pos x="1073" y="137"/>
                </a:cxn>
                <a:cxn ang="0">
                  <a:pos x="1193" y="108"/>
                </a:cxn>
                <a:cxn ang="0">
                  <a:pos x="1313" y="87"/>
                </a:cxn>
                <a:cxn ang="0">
                  <a:pos x="1430" y="73"/>
                </a:cxn>
                <a:cxn ang="0">
                  <a:pos x="1541" y="70"/>
                </a:cxn>
                <a:cxn ang="0">
                  <a:pos x="1640" y="71"/>
                </a:cxn>
                <a:cxn ang="0">
                  <a:pos x="1726" y="82"/>
                </a:cxn>
                <a:cxn ang="0">
                  <a:pos x="1794" y="99"/>
                </a:cxn>
                <a:cxn ang="0">
                  <a:pos x="1862" y="110"/>
                </a:cxn>
                <a:cxn ang="0">
                  <a:pos x="1885" y="85"/>
                </a:cxn>
                <a:cxn ang="0">
                  <a:pos x="1829" y="54"/>
                </a:cxn>
                <a:cxn ang="0">
                  <a:pos x="1774" y="36"/>
                </a:cxn>
                <a:cxn ang="0">
                  <a:pos x="1700" y="19"/>
                </a:cxn>
                <a:cxn ang="0">
                  <a:pos x="1609" y="6"/>
                </a:cxn>
                <a:cxn ang="0">
                  <a:pos x="1500" y="0"/>
                </a:cxn>
                <a:cxn ang="0">
                  <a:pos x="1376" y="0"/>
                </a:cxn>
                <a:cxn ang="0">
                  <a:pos x="1265" y="3"/>
                </a:cxn>
                <a:cxn ang="0">
                  <a:pos x="1164" y="11"/>
                </a:cxn>
                <a:cxn ang="0">
                  <a:pos x="1076" y="22"/>
                </a:cxn>
                <a:cxn ang="0">
                  <a:pos x="996" y="36"/>
                </a:cxn>
                <a:cxn ang="0">
                  <a:pos x="925" y="54"/>
                </a:cxn>
                <a:cxn ang="0">
                  <a:pos x="857" y="73"/>
                </a:cxn>
                <a:cxn ang="0">
                  <a:pos x="795" y="94"/>
                </a:cxn>
                <a:cxn ang="0">
                  <a:pos x="732" y="117"/>
                </a:cxn>
                <a:cxn ang="0">
                  <a:pos x="670" y="142"/>
                </a:cxn>
                <a:cxn ang="0">
                  <a:pos x="606" y="168"/>
                </a:cxn>
              </a:cxnLst>
              <a:rect l="0" t="0" r="r" b="b"/>
              <a:pathLst>
                <a:path w="1893" h="1243">
                  <a:moveTo>
                    <a:pt x="596" y="173"/>
                  </a:moveTo>
                  <a:lnTo>
                    <a:pt x="581" y="178"/>
                  </a:lnTo>
                  <a:lnTo>
                    <a:pt x="566" y="182"/>
                  </a:lnTo>
                  <a:lnTo>
                    <a:pt x="550" y="188"/>
                  </a:lnTo>
                  <a:lnTo>
                    <a:pt x="536" y="194"/>
                  </a:lnTo>
                  <a:lnTo>
                    <a:pt x="521" y="201"/>
                  </a:lnTo>
                  <a:lnTo>
                    <a:pt x="505" y="207"/>
                  </a:lnTo>
                  <a:lnTo>
                    <a:pt x="490" y="213"/>
                  </a:lnTo>
                  <a:lnTo>
                    <a:pt x="476" y="221"/>
                  </a:lnTo>
                  <a:lnTo>
                    <a:pt x="461" y="225"/>
                  </a:lnTo>
                  <a:lnTo>
                    <a:pt x="445" y="233"/>
                  </a:lnTo>
                  <a:lnTo>
                    <a:pt x="430" y="239"/>
                  </a:lnTo>
                  <a:lnTo>
                    <a:pt x="416" y="247"/>
                  </a:lnTo>
                  <a:lnTo>
                    <a:pt x="402" y="253"/>
                  </a:lnTo>
                  <a:lnTo>
                    <a:pt x="388" y="262"/>
                  </a:lnTo>
                  <a:lnTo>
                    <a:pt x="374" y="268"/>
                  </a:lnTo>
                  <a:lnTo>
                    <a:pt x="361" y="278"/>
                  </a:lnTo>
                  <a:lnTo>
                    <a:pt x="345" y="284"/>
                  </a:lnTo>
                  <a:lnTo>
                    <a:pt x="331" y="292"/>
                  </a:lnTo>
                  <a:lnTo>
                    <a:pt x="317" y="299"/>
                  </a:lnTo>
                  <a:lnTo>
                    <a:pt x="304" y="307"/>
                  </a:lnTo>
                  <a:lnTo>
                    <a:pt x="290" y="315"/>
                  </a:lnTo>
                  <a:lnTo>
                    <a:pt x="277" y="322"/>
                  </a:lnTo>
                  <a:lnTo>
                    <a:pt x="265" y="332"/>
                  </a:lnTo>
                  <a:lnTo>
                    <a:pt x="253" y="341"/>
                  </a:lnTo>
                  <a:lnTo>
                    <a:pt x="239" y="349"/>
                  </a:lnTo>
                  <a:lnTo>
                    <a:pt x="226" y="356"/>
                  </a:lnTo>
                  <a:lnTo>
                    <a:pt x="214" y="366"/>
                  </a:lnTo>
                  <a:lnTo>
                    <a:pt x="203" y="375"/>
                  </a:lnTo>
                  <a:lnTo>
                    <a:pt x="189" y="384"/>
                  </a:lnTo>
                  <a:lnTo>
                    <a:pt x="179" y="393"/>
                  </a:lnTo>
                  <a:lnTo>
                    <a:pt x="168" y="403"/>
                  </a:lnTo>
                  <a:lnTo>
                    <a:pt x="159" y="412"/>
                  </a:lnTo>
                  <a:lnTo>
                    <a:pt x="146" y="420"/>
                  </a:lnTo>
                  <a:lnTo>
                    <a:pt x="136" y="429"/>
                  </a:lnTo>
                  <a:lnTo>
                    <a:pt x="126" y="438"/>
                  </a:lnTo>
                  <a:lnTo>
                    <a:pt x="117" y="447"/>
                  </a:lnTo>
                  <a:lnTo>
                    <a:pt x="106" y="457"/>
                  </a:lnTo>
                  <a:lnTo>
                    <a:pt x="97" y="466"/>
                  </a:lnTo>
                  <a:lnTo>
                    <a:pt x="89" y="475"/>
                  </a:lnTo>
                  <a:lnTo>
                    <a:pt x="82" y="486"/>
                  </a:lnTo>
                  <a:lnTo>
                    <a:pt x="72" y="495"/>
                  </a:lnTo>
                  <a:lnTo>
                    <a:pt x="65" y="504"/>
                  </a:lnTo>
                  <a:lnTo>
                    <a:pt x="57" y="514"/>
                  </a:lnTo>
                  <a:lnTo>
                    <a:pt x="51" y="524"/>
                  </a:lnTo>
                  <a:lnTo>
                    <a:pt x="45" y="534"/>
                  </a:lnTo>
                  <a:lnTo>
                    <a:pt x="38" y="544"/>
                  </a:lnTo>
                  <a:lnTo>
                    <a:pt x="34" y="555"/>
                  </a:lnTo>
                  <a:lnTo>
                    <a:pt x="29" y="566"/>
                  </a:lnTo>
                  <a:lnTo>
                    <a:pt x="23" y="575"/>
                  </a:lnTo>
                  <a:lnTo>
                    <a:pt x="18" y="586"/>
                  </a:lnTo>
                  <a:lnTo>
                    <a:pt x="14" y="597"/>
                  </a:lnTo>
                  <a:lnTo>
                    <a:pt x="11" y="608"/>
                  </a:lnTo>
                  <a:lnTo>
                    <a:pt x="8" y="617"/>
                  </a:lnTo>
                  <a:lnTo>
                    <a:pt x="6" y="628"/>
                  </a:lnTo>
                  <a:lnTo>
                    <a:pt x="3" y="638"/>
                  </a:lnTo>
                  <a:lnTo>
                    <a:pt x="3" y="649"/>
                  </a:lnTo>
                  <a:lnTo>
                    <a:pt x="0" y="659"/>
                  </a:lnTo>
                  <a:lnTo>
                    <a:pt x="0" y="671"/>
                  </a:lnTo>
                  <a:lnTo>
                    <a:pt x="0" y="680"/>
                  </a:lnTo>
                  <a:lnTo>
                    <a:pt x="1" y="692"/>
                  </a:lnTo>
                  <a:lnTo>
                    <a:pt x="1" y="703"/>
                  </a:lnTo>
                  <a:lnTo>
                    <a:pt x="3" y="714"/>
                  </a:lnTo>
                  <a:lnTo>
                    <a:pt x="5" y="725"/>
                  </a:lnTo>
                  <a:lnTo>
                    <a:pt x="9" y="737"/>
                  </a:lnTo>
                  <a:lnTo>
                    <a:pt x="11" y="746"/>
                  </a:lnTo>
                  <a:lnTo>
                    <a:pt x="14" y="759"/>
                  </a:lnTo>
                  <a:lnTo>
                    <a:pt x="18" y="768"/>
                  </a:lnTo>
                  <a:lnTo>
                    <a:pt x="25" y="780"/>
                  </a:lnTo>
                  <a:lnTo>
                    <a:pt x="29" y="791"/>
                  </a:lnTo>
                  <a:lnTo>
                    <a:pt x="37" y="803"/>
                  </a:lnTo>
                  <a:lnTo>
                    <a:pt x="45" y="814"/>
                  </a:lnTo>
                  <a:lnTo>
                    <a:pt x="54" y="827"/>
                  </a:lnTo>
                  <a:lnTo>
                    <a:pt x="62" y="836"/>
                  </a:lnTo>
                  <a:lnTo>
                    <a:pt x="71" y="848"/>
                  </a:lnTo>
                  <a:lnTo>
                    <a:pt x="80" y="859"/>
                  </a:lnTo>
                  <a:lnTo>
                    <a:pt x="91" y="871"/>
                  </a:lnTo>
                  <a:lnTo>
                    <a:pt x="102" y="882"/>
                  </a:lnTo>
                  <a:lnTo>
                    <a:pt x="114" y="894"/>
                  </a:lnTo>
                  <a:lnTo>
                    <a:pt x="126" y="905"/>
                  </a:lnTo>
                  <a:lnTo>
                    <a:pt x="140" y="918"/>
                  </a:lnTo>
                  <a:lnTo>
                    <a:pt x="152" y="927"/>
                  </a:lnTo>
                  <a:lnTo>
                    <a:pt x="166" y="939"/>
                  </a:lnTo>
                  <a:lnTo>
                    <a:pt x="180" y="948"/>
                  </a:lnTo>
                  <a:lnTo>
                    <a:pt x="196" y="961"/>
                  </a:lnTo>
                  <a:lnTo>
                    <a:pt x="210" y="971"/>
                  </a:lnTo>
                  <a:lnTo>
                    <a:pt x="226" y="982"/>
                  </a:lnTo>
                  <a:lnTo>
                    <a:pt x="242" y="993"/>
                  </a:lnTo>
                  <a:lnTo>
                    <a:pt x="259" y="1005"/>
                  </a:lnTo>
                  <a:lnTo>
                    <a:pt x="274" y="1015"/>
                  </a:lnTo>
                  <a:lnTo>
                    <a:pt x="291" y="1025"/>
                  </a:lnTo>
                  <a:lnTo>
                    <a:pt x="310" y="1035"/>
                  </a:lnTo>
                  <a:lnTo>
                    <a:pt x="328" y="1045"/>
                  </a:lnTo>
                  <a:lnTo>
                    <a:pt x="345" y="1055"/>
                  </a:lnTo>
                  <a:lnTo>
                    <a:pt x="364" y="1066"/>
                  </a:lnTo>
                  <a:lnTo>
                    <a:pt x="382" y="1076"/>
                  </a:lnTo>
                  <a:lnTo>
                    <a:pt x="402" y="1087"/>
                  </a:lnTo>
                  <a:lnTo>
                    <a:pt x="421" y="1095"/>
                  </a:lnTo>
                  <a:lnTo>
                    <a:pt x="439" y="1104"/>
                  </a:lnTo>
                  <a:lnTo>
                    <a:pt x="458" y="1112"/>
                  </a:lnTo>
                  <a:lnTo>
                    <a:pt x="478" y="1121"/>
                  </a:lnTo>
                  <a:lnTo>
                    <a:pt x="495" y="1129"/>
                  </a:lnTo>
                  <a:lnTo>
                    <a:pt x="516" y="1136"/>
                  </a:lnTo>
                  <a:lnTo>
                    <a:pt x="536" y="1144"/>
                  </a:lnTo>
                  <a:lnTo>
                    <a:pt x="558" y="1153"/>
                  </a:lnTo>
                  <a:lnTo>
                    <a:pt x="575" y="1160"/>
                  </a:lnTo>
                  <a:lnTo>
                    <a:pt x="596" y="1167"/>
                  </a:lnTo>
                  <a:lnTo>
                    <a:pt x="615" y="1173"/>
                  </a:lnTo>
                  <a:lnTo>
                    <a:pt x="636" y="1181"/>
                  </a:lnTo>
                  <a:lnTo>
                    <a:pt x="655" y="1187"/>
                  </a:lnTo>
                  <a:lnTo>
                    <a:pt x="677" y="1193"/>
                  </a:lnTo>
                  <a:lnTo>
                    <a:pt x="697" y="1200"/>
                  </a:lnTo>
                  <a:lnTo>
                    <a:pt x="718" y="1206"/>
                  </a:lnTo>
                  <a:lnTo>
                    <a:pt x="737" y="1209"/>
                  </a:lnTo>
                  <a:lnTo>
                    <a:pt x="757" y="1214"/>
                  </a:lnTo>
                  <a:lnTo>
                    <a:pt x="777" y="1218"/>
                  </a:lnTo>
                  <a:lnTo>
                    <a:pt x="797" y="1223"/>
                  </a:lnTo>
                  <a:lnTo>
                    <a:pt x="815" y="1226"/>
                  </a:lnTo>
                  <a:lnTo>
                    <a:pt x="835" y="1230"/>
                  </a:lnTo>
                  <a:lnTo>
                    <a:pt x="855" y="1234"/>
                  </a:lnTo>
                  <a:lnTo>
                    <a:pt x="875" y="1237"/>
                  </a:lnTo>
                  <a:lnTo>
                    <a:pt x="894" y="1238"/>
                  </a:lnTo>
                  <a:lnTo>
                    <a:pt x="912" y="1240"/>
                  </a:lnTo>
                  <a:lnTo>
                    <a:pt x="931" y="1241"/>
                  </a:lnTo>
                  <a:lnTo>
                    <a:pt x="951" y="1243"/>
                  </a:lnTo>
                  <a:lnTo>
                    <a:pt x="968" y="1243"/>
                  </a:lnTo>
                  <a:lnTo>
                    <a:pt x="986" y="1243"/>
                  </a:lnTo>
                  <a:lnTo>
                    <a:pt x="1005" y="1243"/>
                  </a:lnTo>
                  <a:lnTo>
                    <a:pt x="1023" y="1243"/>
                  </a:lnTo>
                  <a:lnTo>
                    <a:pt x="1037" y="1240"/>
                  </a:lnTo>
                  <a:lnTo>
                    <a:pt x="1051" y="1238"/>
                  </a:lnTo>
                  <a:lnTo>
                    <a:pt x="1063" y="1234"/>
                  </a:lnTo>
                  <a:lnTo>
                    <a:pt x="1076" y="1230"/>
                  </a:lnTo>
                  <a:lnTo>
                    <a:pt x="1083" y="1224"/>
                  </a:lnTo>
                  <a:lnTo>
                    <a:pt x="1091" y="1220"/>
                  </a:lnTo>
                  <a:lnTo>
                    <a:pt x="1096" y="1214"/>
                  </a:lnTo>
                  <a:lnTo>
                    <a:pt x="1102" y="1207"/>
                  </a:lnTo>
                  <a:lnTo>
                    <a:pt x="1102" y="1198"/>
                  </a:lnTo>
                  <a:lnTo>
                    <a:pt x="1103" y="1190"/>
                  </a:lnTo>
                  <a:lnTo>
                    <a:pt x="1102" y="1181"/>
                  </a:lnTo>
                  <a:lnTo>
                    <a:pt x="1102" y="1173"/>
                  </a:lnTo>
                  <a:lnTo>
                    <a:pt x="1099" y="1163"/>
                  </a:lnTo>
                  <a:lnTo>
                    <a:pt x="1096" y="1153"/>
                  </a:lnTo>
                  <a:lnTo>
                    <a:pt x="1090" y="1143"/>
                  </a:lnTo>
                  <a:lnTo>
                    <a:pt x="1085" y="1132"/>
                  </a:lnTo>
                  <a:lnTo>
                    <a:pt x="1076" y="1119"/>
                  </a:lnTo>
                  <a:lnTo>
                    <a:pt x="1068" y="1107"/>
                  </a:lnTo>
                  <a:lnTo>
                    <a:pt x="1059" y="1093"/>
                  </a:lnTo>
                  <a:lnTo>
                    <a:pt x="1050" y="1081"/>
                  </a:lnTo>
                  <a:lnTo>
                    <a:pt x="1037" y="1066"/>
                  </a:lnTo>
                  <a:lnTo>
                    <a:pt x="1026" y="1052"/>
                  </a:lnTo>
                  <a:lnTo>
                    <a:pt x="1014" y="1038"/>
                  </a:lnTo>
                  <a:lnTo>
                    <a:pt x="1003" y="1024"/>
                  </a:lnTo>
                  <a:lnTo>
                    <a:pt x="988" y="1007"/>
                  </a:lnTo>
                  <a:lnTo>
                    <a:pt x="974" y="992"/>
                  </a:lnTo>
                  <a:lnTo>
                    <a:pt x="960" y="976"/>
                  </a:lnTo>
                  <a:lnTo>
                    <a:pt x="946" y="961"/>
                  </a:lnTo>
                  <a:lnTo>
                    <a:pt x="931" y="944"/>
                  </a:lnTo>
                  <a:lnTo>
                    <a:pt x="917" y="927"/>
                  </a:lnTo>
                  <a:lnTo>
                    <a:pt x="902" y="910"/>
                  </a:lnTo>
                  <a:lnTo>
                    <a:pt x="888" y="894"/>
                  </a:lnTo>
                  <a:lnTo>
                    <a:pt x="871" y="876"/>
                  </a:lnTo>
                  <a:lnTo>
                    <a:pt x="855" y="857"/>
                  </a:lnTo>
                  <a:lnTo>
                    <a:pt x="838" y="839"/>
                  </a:lnTo>
                  <a:lnTo>
                    <a:pt x="825" y="822"/>
                  </a:lnTo>
                  <a:lnTo>
                    <a:pt x="808" y="803"/>
                  </a:lnTo>
                  <a:lnTo>
                    <a:pt x="792" y="786"/>
                  </a:lnTo>
                  <a:lnTo>
                    <a:pt x="778" y="768"/>
                  </a:lnTo>
                  <a:lnTo>
                    <a:pt x="764" y="751"/>
                  </a:lnTo>
                  <a:lnTo>
                    <a:pt x="751" y="733"/>
                  </a:lnTo>
                  <a:lnTo>
                    <a:pt x="737" y="714"/>
                  </a:lnTo>
                  <a:lnTo>
                    <a:pt x="723" y="696"/>
                  </a:lnTo>
                  <a:lnTo>
                    <a:pt x="712" y="679"/>
                  </a:lnTo>
                  <a:lnTo>
                    <a:pt x="698" y="660"/>
                  </a:lnTo>
                  <a:lnTo>
                    <a:pt x="689" y="642"/>
                  </a:lnTo>
                  <a:lnTo>
                    <a:pt x="678" y="625"/>
                  </a:lnTo>
                  <a:lnTo>
                    <a:pt x="670" y="608"/>
                  </a:lnTo>
                  <a:lnTo>
                    <a:pt x="661" y="589"/>
                  </a:lnTo>
                  <a:lnTo>
                    <a:pt x="653" y="571"/>
                  </a:lnTo>
                  <a:lnTo>
                    <a:pt x="646" y="554"/>
                  </a:lnTo>
                  <a:lnTo>
                    <a:pt x="641" y="537"/>
                  </a:lnTo>
                  <a:lnTo>
                    <a:pt x="636" y="520"/>
                  </a:lnTo>
                  <a:lnTo>
                    <a:pt x="633" y="504"/>
                  </a:lnTo>
                  <a:lnTo>
                    <a:pt x="632" y="487"/>
                  </a:lnTo>
                  <a:lnTo>
                    <a:pt x="632" y="472"/>
                  </a:lnTo>
                  <a:lnTo>
                    <a:pt x="632" y="455"/>
                  </a:lnTo>
                  <a:lnTo>
                    <a:pt x="633" y="440"/>
                  </a:lnTo>
                  <a:lnTo>
                    <a:pt x="636" y="424"/>
                  </a:lnTo>
                  <a:lnTo>
                    <a:pt x="643" y="410"/>
                  </a:lnTo>
                  <a:lnTo>
                    <a:pt x="649" y="396"/>
                  </a:lnTo>
                  <a:lnTo>
                    <a:pt x="658" y="383"/>
                  </a:lnTo>
                  <a:lnTo>
                    <a:pt x="669" y="369"/>
                  </a:lnTo>
                  <a:lnTo>
                    <a:pt x="683" y="356"/>
                  </a:lnTo>
                  <a:lnTo>
                    <a:pt x="695" y="342"/>
                  </a:lnTo>
                  <a:lnTo>
                    <a:pt x="707" y="329"/>
                  </a:lnTo>
                  <a:lnTo>
                    <a:pt x="721" y="316"/>
                  </a:lnTo>
                  <a:lnTo>
                    <a:pt x="737" y="305"/>
                  </a:lnTo>
                  <a:lnTo>
                    <a:pt x="751" y="292"/>
                  </a:lnTo>
                  <a:lnTo>
                    <a:pt x="766" y="281"/>
                  </a:lnTo>
                  <a:lnTo>
                    <a:pt x="781" y="270"/>
                  </a:lnTo>
                  <a:lnTo>
                    <a:pt x="798" y="261"/>
                  </a:lnTo>
                  <a:lnTo>
                    <a:pt x="814" y="250"/>
                  </a:lnTo>
                  <a:lnTo>
                    <a:pt x="831" y="239"/>
                  </a:lnTo>
                  <a:lnTo>
                    <a:pt x="848" y="230"/>
                  </a:lnTo>
                  <a:lnTo>
                    <a:pt x="866" y="221"/>
                  </a:lnTo>
                  <a:lnTo>
                    <a:pt x="883" y="211"/>
                  </a:lnTo>
                  <a:lnTo>
                    <a:pt x="902" y="202"/>
                  </a:lnTo>
                  <a:lnTo>
                    <a:pt x="920" y="194"/>
                  </a:lnTo>
                  <a:lnTo>
                    <a:pt x="939" y="188"/>
                  </a:lnTo>
                  <a:lnTo>
                    <a:pt x="957" y="179"/>
                  </a:lnTo>
                  <a:lnTo>
                    <a:pt x="976" y="171"/>
                  </a:lnTo>
                  <a:lnTo>
                    <a:pt x="994" y="164"/>
                  </a:lnTo>
                  <a:lnTo>
                    <a:pt x="1014" y="157"/>
                  </a:lnTo>
                  <a:lnTo>
                    <a:pt x="1033" y="150"/>
                  </a:lnTo>
                  <a:lnTo>
                    <a:pt x="1053" y="144"/>
                  </a:lnTo>
                  <a:lnTo>
                    <a:pt x="1073" y="137"/>
                  </a:lnTo>
                  <a:lnTo>
                    <a:pt x="1093" y="133"/>
                  </a:lnTo>
                  <a:lnTo>
                    <a:pt x="1111" y="127"/>
                  </a:lnTo>
                  <a:lnTo>
                    <a:pt x="1133" y="120"/>
                  </a:lnTo>
                  <a:lnTo>
                    <a:pt x="1151" y="116"/>
                  </a:lnTo>
                  <a:lnTo>
                    <a:pt x="1173" y="113"/>
                  </a:lnTo>
                  <a:lnTo>
                    <a:pt x="1193" y="108"/>
                  </a:lnTo>
                  <a:lnTo>
                    <a:pt x="1213" y="104"/>
                  </a:lnTo>
                  <a:lnTo>
                    <a:pt x="1233" y="100"/>
                  </a:lnTo>
                  <a:lnTo>
                    <a:pt x="1255" y="97"/>
                  </a:lnTo>
                  <a:lnTo>
                    <a:pt x="1273" y="93"/>
                  </a:lnTo>
                  <a:lnTo>
                    <a:pt x="1293" y="90"/>
                  </a:lnTo>
                  <a:lnTo>
                    <a:pt x="1313" y="87"/>
                  </a:lnTo>
                  <a:lnTo>
                    <a:pt x="1333" y="83"/>
                  </a:lnTo>
                  <a:lnTo>
                    <a:pt x="1352" y="80"/>
                  </a:lnTo>
                  <a:lnTo>
                    <a:pt x="1372" y="79"/>
                  </a:lnTo>
                  <a:lnTo>
                    <a:pt x="1392" y="76"/>
                  </a:lnTo>
                  <a:lnTo>
                    <a:pt x="1412" y="76"/>
                  </a:lnTo>
                  <a:lnTo>
                    <a:pt x="1430" y="73"/>
                  </a:lnTo>
                  <a:lnTo>
                    <a:pt x="1449" y="71"/>
                  </a:lnTo>
                  <a:lnTo>
                    <a:pt x="1467" y="71"/>
                  </a:lnTo>
                  <a:lnTo>
                    <a:pt x="1487" y="71"/>
                  </a:lnTo>
                  <a:lnTo>
                    <a:pt x="1504" y="70"/>
                  </a:lnTo>
                  <a:lnTo>
                    <a:pt x="1523" y="70"/>
                  </a:lnTo>
                  <a:lnTo>
                    <a:pt x="1541" y="70"/>
                  </a:lnTo>
                  <a:lnTo>
                    <a:pt x="1560" y="71"/>
                  </a:lnTo>
                  <a:lnTo>
                    <a:pt x="1575" y="71"/>
                  </a:lnTo>
                  <a:lnTo>
                    <a:pt x="1592" y="71"/>
                  </a:lnTo>
                  <a:lnTo>
                    <a:pt x="1608" y="71"/>
                  </a:lnTo>
                  <a:lnTo>
                    <a:pt x="1624" y="71"/>
                  </a:lnTo>
                  <a:lnTo>
                    <a:pt x="1640" y="71"/>
                  </a:lnTo>
                  <a:lnTo>
                    <a:pt x="1655" y="73"/>
                  </a:lnTo>
                  <a:lnTo>
                    <a:pt x="1671" y="74"/>
                  </a:lnTo>
                  <a:lnTo>
                    <a:pt x="1686" y="77"/>
                  </a:lnTo>
                  <a:lnTo>
                    <a:pt x="1698" y="77"/>
                  </a:lnTo>
                  <a:lnTo>
                    <a:pt x="1712" y="80"/>
                  </a:lnTo>
                  <a:lnTo>
                    <a:pt x="1726" y="82"/>
                  </a:lnTo>
                  <a:lnTo>
                    <a:pt x="1740" y="85"/>
                  </a:lnTo>
                  <a:lnTo>
                    <a:pt x="1751" y="87"/>
                  </a:lnTo>
                  <a:lnTo>
                    <a:pt x="1763" y="90"/>
                  </a:lnTo>
                  <a:lnTo>
                    <a:pt x="1774" y="93"/>
                  </a:lnTo>
                  <a:lnTo>
                    <a:pt x="1786" y="97"/>
                  </a:lnTo>
                  <a:lnTo>
                    <a:pt x="1794" y="99"/>
                  </a:lnTo>
                  <a:lnTo>
                    <a:pt x="1803" y="100"/>
                  </a:lnTo>
                  <a:lnTo>
                    <a:pt x="1813" y="102"/>
                  </a:lnTo>
                  <a:lnTo>
                    <a:pt x="1822" y="105"/>
                  </a:lnTo>
                  <a:lnTo>
                    <a:pt x="1836" y="107"/>
                  </a:lnTo>
                  <a:lnTo>
                    <a:pt x="1851" y="110"/>
                  </a:lnTo>
                  <a:lnTo>
                    <a:pt x="1862" y="110"/>
                  </a:lnTo>
                  <a:lnTo>
                    <a:pt x="1873" y="110"/>
                  </a:lnTo>
                  <a:lnTo>
                    <a:pt x="1880" y="108"/>
                  </a:lnTo>
                  <a:lnTo>
                    <a:pt x="1888" y="107"/>
                  </a:lnTo>
                  <a:lnTo>
                    <a:pt x="1893" y="99"/>
                  </a:lnTo>
                  <a:lnTo>
                    <a:pt x="1891" y="91"/>
                  </a:lnTo>
                  <a:lnTo>
                    <a:pt x="1885" y="85"/>
                  </a:lnTo>
                  <a:lnTo>
                    <a:pt x="1880" y="80"/>
                  </a:lnTo>
                  <a:lnTo>
                    <a:pt x="1873" y="76"/>
                  </a:lnTo>
                  <a:lnTo>
                    <a:pt x="1865" y="71"/>
                  </a:lnTo>
                  <a:lnTo>
                    <a:pt x="1851" y="63"/>
                  </a:lnTo>
                  <a:lnTo>
                    <a:pt x="1837" y="59"/>
                  </a:lnTo>
                  <a:lnTo>
                    <a:pt x="1829" y="54"/>
                  </a:lnTo>
                  <a:lnTo>
                    <a:pt x="1822" y="51"/>
                  </a:lnTo>
                  <a:lnTo>
                    <a:pt x="1813" y="48"/>
                  </a:lnTo>
                  <a:lnTo>
                    <a:pt x="1805" y="46"/>
                  </a:lnTo>
                  <a:lnTo>
                    <a:pt x="1794" y="42"/>
                  </a:lnTo>
                  <a:lnTo>
                    <a:pt x="1785" y="39"/>
                  </a:lnTo>
                  <a:lnTo>
                    <a:pt x="1774" y="36"/>
                  </a:lnTo>
                  <a:lnTo>
                    <a:pt x="1763" y="33"/>
                  </a:lnTo>
                  <a:lnTo>
                    <a:pt x="1751" y="30"/>
                  </a:lnTo>
                  <a:lnTo>
                    <a:pt x="1740" y="28"/>
                  </a:lnTo>
                  <a:lnTo>
                    <a:pt x="1728" y="25"/>
                  </a:lnTo>
                  <a:lnTo>
                    <a:pt x="1715" y="23"/>
                  </a:lnTo>
                  <a:lnTo>
                    <a:pt x="1700" y="19"/>
                  </a:lnTo>
                  <a:lnTo>
                    <a:pt x="1686" y="17"/>
                  </a:lnTo>
                  <a:lnTo>
                    <a:pt x="1672" y="14"/>
                  </a:lnTo>
                  <a:lnTo>
                    <a:pt x="1658" y="13"/>
                  </a:lnTo>
                  <a:lnTo>
                    <a:pt x="1641" y="9"/>
                  </a:lnTo>
                  <a:lnTo>
                    <a:pt x="1626" y="8"/>
                  </a:lnTo>
                  <a:lnTo>
                    <a:pt x="1609" y="6"/>
                  </a:lnTo>
                  <a:lnTo>
                    <a:pt x="1594" y="6"/>
                  </a:lnTo>
                  <a:lnTo>
                    <a:pt x="1575" y="3"/>
                  </a:lnTo>
                  <a:lnTo>
                    <a:pt x="1557" y="2"/>
                  </a:lnTo>
                  <a:lnTo>
                    <a:pt x="1538" y="0"/>
                  </a:lnTo>
                  <a:lnTo>
                    <a:pt x="1520" y="0"/>
                  </a:lnTo>
                  <a:lnTo>
                    <a:pt x="1500" y="0"/>
                  </a:lnTo>
                  <a:lnTo>
                    <a:pt x="1481" y="0"/>
                  </a:lnTo>
                  <a:lnTo>
                    <a:pt x="1461" y="0"/>
                  </a:lnTo>
                  <a:lnTo>
                    <a:pt x="1441" y="0"/>
                  </a:lnTo>
                  <a:lnTo>
                    <a:pt x="1418" y="0"/>
                  </a:lnTo>
                  <a:lnTo>
                    <a:pt x="1398" y="0"/>
                  </a:lnTo>
                  <a:lnTo>
                    <a:pt x="1376" y="0"/>
                  </a:lnTo>
                  <a:lnTo>
                    <a:pt x="1358" y="0"/>
                  </a:lnTo>
                  <a:lnTo>
                    <a:pt x="1338" y="0"/>
                  </a:lnTo>
                  <a:lnTo>
                    <a:pt x="1319" y="0"/>
                  </a:lnTo>
                  <a:lnTo>
                    <a:pt x="1301" y="2"/>
                  </a:lnTo>
                  <a:lnTo>
                    <a:pt x="1284" y="3"/>
                  </a:lnTo>
                  <a:lnTo>
                    <a:pt x="1265" y="3"/>
                  </a:lnTo>
                  <a:lnTo>
                    <a:pt x="1247" y="3"/>
                  </a:lnTo>
                  <a:lnTo>
                    <a:pt x="1230" y="5"/>
                  </a:lnTo>
                  <a:lnTo>
                    <a:pt x="1213" y="6"/>
                  </a:lnTo>
                  <a:lnTo>
                    <a:pt x="1196" y="8"/>
                  </a:lnTo>
                  <a:lnTo>
                    <a:pt x="1181" y="9"/>
                  </a:lnTo>
                  <a:lnTo>
                    <a:pt x="1164" y="11"/>
                  </a:lnTo>
                  <a:lnTo>
                    <a:pt x="1150" y="14"/>
                  </a:lnTo>
                  <a:lnTo>
                    <a:pt x="1133" y="14"/>
                  </a:lnTo>
                  <a:lnTo>
                    <a:pt x="1117" y="17"/>
                  </a:lnTo>
                  <a:lnTo>
                    <a:pt x="1103" y="17"/>
                  </a:lnTo>
                  <a:lnTo>
                    <a:pt x="1090" y="20"/>
                  </a:lnTo>
                  <a:lnTo>
                    <a:pt x="1076" y="22"/>
                  </a:lnTo>
                  <a:lnTo>
                    <a:pt x="1062" y="25"/>
                  </a:lnTo>
                  <a:lnTo>
                    <a:pt x="1048" y="26"/>
                  </a:lnTo>
                  <a:lnTo>
                    <a:pt x="1036" y="30"/>
                  </a:lnTo>
                  <a:lnTo>
                    <a:pt x="1022" y="31"/>
                  </a:lnTo>
                  <a:lnTo>
                    <a:pt x="1008" y="34"/>
                  </a:lnTo>
                  <a:lnTo>
                    <a:pt x="996" y="36"/>
                  </a:lnTo>
                  <a:lnTo>
                    <a:pt x="983" y="39"/>
                  </a:lnTo>
                  <a:lnTo>
                    <a:pt x="971" y="42"/>
                  </a:lnTo>
                  <a:lnTo>
                    <a:pt x="960" y="45"/>
                  </a:lnTo>
                  <a:lnTo>
                    <a:pt x="948" y="48"/>
                  </a:lnTo>
                  <a:lnTo>
                    <a:pt x="937" y="53"/>
                  </a:lnTo>
                  <a:lnTo>
                    <a:pt x="925" y="54"/>
                  </a:lnTo>
                  <a:lnTo>
                    <a:pt x="914" y="57"/>
                  </a:lnTo>
                  <a:lnTo>
                    <a:pt x="902" y="60"/>
                  </a:lnTo>
                  <a:lnTo>
                    <a:pt x="891" y="63"/>
                  </a:lnTo>
                  <a:lnTo>
                    <a:pt x="878" y="67"/>
                  </a:lnTo>
                  <a:lnTo>
                    <a:pt x="869" y="70"/>
                  </a:lnTo>
                  <a:lnTo>
                    <a:pt x="857" y="73"/>
                  </a:lnTo>
                  <a:lnTo>
                    <a:pt x="848" y="77"/>
                  </a:lnTo>
                  <a:lnTo>
                    <a:pt x="837" y="80"/>
                  </a:lnTo>
                  <a:lnTo>
                    <a:pt x="826" y="83"/>
                  </a:lnTo>
                  <a:lnTo>
                    <a:pt x="815" y="87"/>
                  </a:lnTo>
                  <a:lnTo>
                    <a:pt x="806" y="91"/>
                  </a:lnTo>
                  <a:lnTo>
                    <a:pt x="795" y="94"/>
                  </a:lnTo>
                  <a:lnTo>
                    <a:pt x="784" y="99"/>
                  </a:lnTo>
                  <a:lnTo>
                    <a:pt x="774" y="104"/>
                  </a:lnTo>
                  <a:lnTo>
                    <a:pt x="764" y="108"/>
                  </a:lnTo>
                  <a:lnTo>
                    <a:pt x="754" y="111"/>
                  </a:lnTo>
                  <a:lnTo>
                    <a:pt x="743" y="114"/>
                  </a:lnTo>
                  <a:lnTo>
                    <a:pt x="732" y="117"/>
                  </a:lnTo>
                  <a:lnTo>
                    <a:pt x="723" y="122"/>
                  </a:lnTo>
                  <a:lnTo>
                    <a:pt x="712" y="125"/>
                  </a:lnTo>
                  <a:lnTo>
                    <a:pt x="701" y="130"/>
                  </a:lnTo>
                  <a:lnTo>
                    <a:pt x="690" y="134"/>
                  </a:lnTo>
                  <a:lnTo>
                    <a:pt x="681" y="139"/>
                  </a:lnTo>
                  <a:lnTo>
                    <a:pt x="670" y="142"/>
                  </a:lnTo>
                  <a:lnTo>
                    <a:pt x="660" y="147"/>
                  </a:lnTo>
                  <a:lnTo>
                    <a:pt x="649" y="150"/>
                  </a:lnTo>
                  <a:lnTo>
                    <a:pt x="638" y="154"/>
                  </a:lnTo>
                  <a:lnTo>
                    <a:pt x="627" y="159"/>
                  </a:lnTo>
                  <a:lnTo>
                    <a:pt x="616" y="164"/>
                  </a:lnTo>
                  <a:lnTo>
                    <a:pt x="606" y="168"/>
                  </a:lnTo>
                  <a:lnTo>
                    <a:pt x="596" y="173"/>
                  </a:lnTo>
                  <a:lnTo>
                    <a:pt x="596" y="173"/>
                  </a:lnTo>
                  <a:close/>
                </a:path>
              </a:pathLst>
            </a:custGeom>
            <a:solidFill>
              <a:srgbClr val="FFE0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39974" name="Freeform 38"/>
            <p:cNvSpPr>
              <a:spLocks/>
            </p:cNvSpPr>
            <p:nvPr/>
          </p:nvSpPr>
          <p:spPr bwMode="auto">
            <a:xfrm>
              <a:off x="4492" y="830"/>
              <a:ext cx="124" cy="152"/>
            </a:xfrm>
            <a:custGeom>
              <a:avLst/>
              <a:gdLst/>
              <a:ahLst/>
              <a:cxnLst>
                <a:cxn ang="0">
                  <a:pos x="124" y="3"/>
                </a:cxn>
                <a:cxn ang="0">
                  <a:pos x="100" y="0"/>
                </a:cxn>
                <a:cxn ang="0">
                  <a:pos x="77" y="4"/>
                </a:cxn>
                <a:cxn ang="0">
                  <a:pos x="56" y="13"/>
                </a:cxn>
                <a:cxn ang="0">
                  <a:pos x="36" y="29"/>
                </a:cxn>
                <a:cxn ang="0">
                  <a:pos x="19" y="49"/>
                </a:cxn>
                <a:cxn ang="0">
                  <a:pos x="9" y="72"/>
                </a:cxn>
                <a:cxn ang="0">
                  <a:pos x="2" y="98"/>
                </a:cxn>
                <a:cxn ang="0">
                  <a:pos x="0" y="128"/>
                </a:cxn>
                <a:cxn ang="0">
                  <a:pos x="2" y="157"/>
                </a:cxn>
                <a:cxn ang="0">
                  <a:pos x="8" y="186"/>
                </a:cxn>
                <a:cxn ang="0">
                  <a:pos x="19" y="214"/>
                </a:cxn>
                <a:cxn ang="0">
                  <a:pos x="36" y="240"/>
                </a:cxn>
                <a:cxn ang="0">
                  <a:pos x="54" y="263"/>
                </a:cxn>
                <a:cxn ang="0">
                  <a:pos x="74" y="282"/>
                </a:cxn>
                <a:cxn ang="0">
                  <a:pos x="97" y="296"/>
                </a:cxn>
                <a:cxn ang="0">
                  <a:pos x="127" y="303"/>
                </a:cxn>
                <a:cxn ang="0">
                  <a:pos x="151" y="303"/>
                </a:cxn>
                <a:cxn ang="0">
                  <a:pos x="168" y="300"/>
                </a:cxn>
                <a:cxn ang="0">
                  <a:pos x="191" y="289"/>
                </a:cxn>
                <a:cxn ang="0">
                  <a:pos x="219" y="268"/>
                </a:cxn>
                <a:cxn ang="0">
                  <a:pos x="207" y="232"/>
                </a:cxn>
                <a:cxn ang="0">
                  <a:pos x="188" y="251"/>
                </a:cxn>
                <a:cxn ang="0">
                  <a:pos x="165" y="265"/>
                </a:cxn>
                <a:cxn ang="0">
                  <a:pos x="139" y="271"/>
                </a:cxn>
                <a:cxn ang="0">
                  <a:pos x="114" y="269"/>
                </a:cxn>
                <a:cxn ang="0">
                  <a:pos x="96" y="260"/>
                </a:cxn>
                <a:cxn ang="0">
                  <a:pos x="79" y="248"/>
                </a:cxn>
                <a:cxn ang="0">
                  <a:pos x="62" y="231"/>
                </a:cxn>
                <a:cxn ang="0">
                  <a:pos x="50" y="212"/>
                </a:cxn>
                <a:cxn ang="0">
                  <a:pos x="39" y="191"/>
                </a:cxn>
                <a:cxn ang="0">
                  <a:pos x="31" y="169"/>
                </a:cxn>
                <a:cxn ang="0">
                  <a:pos x="26" y="146"/>
                </a:cxn>
                <a:cxn ang="0">
                  <a:pos x="28" y="123"/>
                </a:cxn>
                <a:cxn ang="0">
                  <a:pos x="31" y="100"/>
                </a:cxn>
                <a:cxn ang="0">
                  <a:pos x="39" y="81"/>
                </a:cxn>
                <a:cxn ang="0">
                  <a:pos x="48" y="64"/>
                </a:cxn>
                <a:cxn ang="0">
                  <a:pos x="63" y="52"/>
                </a:cxn>
                <a:cxn ang="0">
                  <a:pos x="77" y="41"/>
                </a:cxn>
                <a:cxn ang="0">
                  <a:pos x="96" y="37"/>
                </a:cxn>
                <a:cxn ang="0">
                  <a:pos x="114" y="35"/>
                </a:cxn>
                <a:cxn ang="0">
                  <a:pos x="134" y="40"/>
                </a:cxn>
                <a:cxn ang="0">
                  <a:pos x="151" y="47"/>
                </a:cxn>
                <a:cxn ang="0">
                  <a:pos x="170" y="60"/>
                </a:cxn>
                <a:cxn ang="0">
                  <a:pos x="185" y="75"/>
                </a:cxn>
                <a:cxn ang="0">
                  <a:pos x="199" y="95"/>
                </a:cxn>
                <a:cxn ang="0">
                  <a:pos x="208" y="115"/>
                </a:cxn>
                <a:cxn ang="0">
                  <a:pos x="216" y="138"/>
                </a:cxn>
                <a:cxn ang="0">
                  <a:pos x="221" y="161"/>
                </a:cxn>
                <a:cxn ang="0">
                  <a:pos x="221" y="186"/>
                </a:cxn>
                <a:cxn ang="0">
                  <a:pos x="247" y="177"/>
                </a:cxn>
                <a:cxn ang="0">
                  <a:pos x="244" y="148"/>
                </a:cxn>
                <a:cxn ang="0">
                  <a:pos x="238" y="118"/>
                </a:cxn>
                <a:cxn ang="0">
                  <a:pos x="227" y="91"/>
                </a:cxn>
                <a:cxn ang="0">
                  <a:pos x="211" y="64"/>
                </a:cxn>
                <a:cxn ang="0">
                  <a:pos x="193" y="43"/>
                </a:cxn>
                <a:cxn ang="0">
                  <a:pos x="171" y="24"/>
                </a:cxn>
                <a:cxn ang="0">
                  <a:pos x="148" y="10"/>
                </a:cxn>
                <a:cxn ang="0">
                  <a:pos x="137" y="7"/>
                </a:cxn>
              </a:cxnLst>
              <a:rect l="0" t="0" r="r" b="b"/>
              <a:pathLst>
                <a:path w="248" h="305">
                  <a:moveTo>
                    <a:pt x="137" y="7"/>
                  </a:moveTo>
                  <a:lnTo>
                    <a:pt x="124" y="3"/>
                  </a:lnTo>
                  <a:lnTo>
                    <a:pt x="113" y="1"/>
                  </a:lnTo>
                  <a:lnTo>
                    <a:pt x="100" y="0"/>
                  </a:lnTo>
                  <a:lnTo>
                    <a:pt x="90" y="3"/>
                  </a:lnTo>
                  <a:lnTo>
                    <a:pt x="77" y="4"/>
                  </a:lnTo>
                  <a:lnTo>
                    <a:pt x="66" y="9"/>
                  </a:lnTo>
                  <a:lnTo>
                    <a:pt x="56" y="13"/>
                  </a:lnTo>
                  <a:lnTo>
                    <a:pt x="46" y="23"/>
                  </a:lnTo>
                  <a:lnTo>
                    <a:pt x="36" y="29"/>
                  </a:lnTo>
                  <a:lnTo>
                    <a:pt x="28" y="40"/>
                  </a:lnTo>
                  <a:lnTo>
                    <a:pt x="19" y="49"/>
                  </a:lnTo>
                  <a:lnTo>
                    <a:pt x="14" y="61"/>
                  </a:lnTo>
                  <a:lnTo>
                    <a:pt x="9" y="72"/>
                  </a:lnTo>
                  <a:lnTo>
                    <a:pt x="5" y="84"/>
                  </a:lnTo>
                  <a:lnTo>
                    <a:pt x="2" y="98"/>
                  </a:lnTo>
                  <a:lnTo>
                    <a:pt x="2" y="114"/>
                  </a:lnTo>
                  <a:lnTo>
                    <a:pt x="0" y="128"/>
                  </a:lnTo>
                  <a:lnTo>
                    <a:pt x="0" y="143"/>
                  </a:lnTo>
                  <a:lnTo>
                    <a:pt x="2" y="157"/>
                  </a:lnTo>
                  <a:lnTo>
                    <a:pt x="5" y="172"/>
                  </a:lnTo>
                  <a:lnTo>
                    <a:pt x="8" y="186"/>
                  </a:lnTo>
                  <a:lnTo>
                    <a:pt x="14" y="200"/>
                  </a:lnTo>
                  <a:lnTo>
                    <a:pt x="19" y="214"/>
                  </a:lnTo>
                  <a:lnTo>
                    <a:pt x="28" y="229"/>
                  </a:lnTo>
                  <a:lnTo>
                    <a:pt x="36" y="240"/>
                  </a:lnTo>
                  <a:lnTo>
                    <a:pt x="45" y="252"/>
                  </a:lnTo>
                  <a:lnTo>
                    <a:pt x="54" y="263"/>
                  </a:lnTo>
                  <a:lnTo>
                    <a:pt x="65" y="274"/>
                  </a:lnTo>
                  <a:lnTo>
                    <a:pt x="74" y="282"/>
                  </a:lnTo>
                  <a:lnTo>
                    <a:pt x="87" y="289"/>
                  </a:lnTo>
                  <a:lnTo>
                    <a:pt x="97" y="296"/>
                  </a:lnTo>
                  <a:lnTo>
                    <a:pt x="111" y="302"/>
                  </a:lnTo>
                  <a:lnTo>
                    <a:pt x="127" y="303"/>
                  </a:lnTo>
                  <a:lnTo>
                    <a:pt x="144" y="305"/>
                  </a:lnTo>
                  <a:lnTo>
                    <a:pt x="151" y="303"/>
                  </a:lnTo>
                  <a:lnTo>
                    <a:pt x="161" y="302"/>
                  </a:lnTo>
                  <a:lnTo>
                    <a:pt x="168" y="300"/>
                  </a:lnTo>
                  <a:lnTo>
                    <a:pt x="177" y="299"/>
                  </a:lnTo>
                  <a:lnTo>
                    <a:pt x="191" y="289"/>
                  </a:lnTo>
                  <a:lnTo>
                    <a:pt x="207" y="280"/>
                  </a:lnTo>
                  <a:lnTo>
                    <a:pt x="219" y="268"/>
                  </a:lnTo>
                  <a:lnTo>
                    <a:pt x="230" y="255"/>
                  </a:lnTo>
                  <a:lnTo>
                    <a:pt x="207" y="232"/>
                  </a:lnTo>
                  <a:lnTo>
                    <a:pt x="198" y="242"/>
                  </a:lnTo>
                  <a:lnTo>
                    <a:pt x="188" y="251"/>
                  </a:lnTo>
                  <a:lnTo>
                    <a:pt x="176" y="259"/>
                  </a:lnTo>
                  <a:lnTo>
                    <a:pt x="165" y="265"/>
                  </a:lnTo>
                  <a:lnTo>
                    <a:pt x="151" y="268"/>
                  </a:lnTo>
                  <a:lnTo>
                    <a:pt x="139" y="271"/>
                  </a:lnTo>
                  <a:lnTo>
                    <a:pt x="125" y="271"/>
                  </a:lnTo>
                  <a:lnTo>
                    <a:pt x="114" y="269"/>
                  </a:lnTo>
                  <a:lnTo>
                    <a:pt x="105" y="265"/>
                  </a:lnTo>
                  <a:lnTo>
                    <a:pt x="96" y="260"/>
                  </a:lnTo>
                  <a:lnTo>
                    <a:pt x="87" y="254"/>
                  </a:lnTo>
                  <a:lnTo>
                    <a:pt x="79" y="248"/>
                  </a:lnTo>
                  <a:lnTo>
                    <a:pt x="70" y="239"/>
                  </a:lnTo>
                  <a:lnTo>
                    <a:pt x="62" y="231"/>
                  </a:lnTo>
                  <a:lnTo>
                    <a:pt x="54" y="222"/>
                  </a:lnTo>
                  <a:lnTo>
                    <a:pt x="50" y="212"/>
                  </a:lnTo>
                  <a:lnTo>
                    <a:pt x="43" y="202"/>
                  </a:lnTo>
                  <a:lnTo>
                    <a:pt x="39" y="191"/>
                  </a:lnTo>
                  <a:lnTo>
                    <a:pt x="34" y="180"/>
                  </a:lnTo>
                  <a:lnTo>
                    <a:pt x="31" y="169"/>
                  </a:lnTo>
                  <a:lnTo>
                    <a:pt x="28" y="157"/>
                  </a:lnTo>
                  <a:lnTo>
                    <a:pt x="26" y="146"/>
                  </a:lnTo>
                  <a:lnTo>
                    <a:pt x="26" y="134"/>
                  </a:lnTo>
                  <a:lnTo>
                    <a:pt x="28" y="123"/>
                  </a:lnTo>
                  <a:lnTo>
                    <a:pt x="28" y="111"/>
                  </a:lnTo>
                  <a:lnTo>
                    <a:pt x="31" y="100"/>
                  </a:lnTo>
                  <a:lnTo>
                    <a:pt x="34" y="91"/>
                  </a:lnTo>
                  <a:lnTo>
                    <a:pt x="39" y="81"/>
                  </a:lnTo>
                  <a:lnTo>
                    <a:pt x="43" y="72"/>
                  </a:lnTo>
                  <a:lnTo>
                    <a:pt x="48" y="64"/>
                  </a:lnTo>
                  <a:lnTo>
                    <a:pt x="54" y="57"/>
                  </a:lnTo>
                  <a:lnTo>
                    <a:pt x="63" y="52"/>
                  </a:lnTo>
                  <a:lnTo>
                    <a:pt x="70" y="44"/>
                  </a:lnTo>
                  <a:lnTo>
                    <a:pt x="77" y="41"/>
                  </a:lnTo>
                  <a:lnTo>
                    <a:pt x="87" y="37"/>
                  </a:lnTo>
                  <a:lnTo>
                    <a:pt x="96" y="37"/>
                  </a:lnTo>
                  <a:lnTo>
                    <a:pt x="105" y="33"/>
                  </a:lnTo>
                  <a:lnTo>
                    <a:pt x="114" y="35"/>
                  </a:lnTo>
                  <a:lnTo>
                    <a:pt x="124" y="35"/>
                  </a:lnTo>
                  <a:lnTo>
                    <a:pt x="134" y="40"/>
                  </a:lnTo>
                  <a:lnTo>
                    <a:pt x="142" y="41"/>
                  </a:lnTo>
                  <a:lnTo>
                    <a:pt x="151" y="47"/>
                  </a:lnTo>
                  <a:lnTo>
                    <a:pt x="161" y="52"/>
                  </a:lnTo>
                  <a:lnTo>
                    <a:pt x="170" y="60"/>
                  </a:lnTo>
                  <a:lnTo>
                    <a:pt x="177" y="66"/>
                  </a:lnTo>
                  <a:lnTo>
                    <a:pt x="185" y="75"/>
                  </a:lnTo>
                  <a:lnTo>
                    <a:pt x="191" y="84"/>
                  </a:lnTo>
                  <a:lnTo>
                    <a:pt x="199" y="95"/>
                  </a:lnTo>
                  <a:lnTo>
                    <a:pt x="204" y="104"/>
                  </a:lnTo>
                  <a:lnTo>
                    <a:pt x="208" y="115"/>
                  </a:lnTo>
                  <a:lnTo>
                    <a:pt x="211" y="126"/>
                  </a:lnTo>
                  <a:lnTo>
                    <a:pt x="216" y="138"/>
                  </a:lnTo>
                  <a:lnTo>
                    <a:pt x="218" y="149"/>
                  </a:lnTo>
                  <a:lnTo>
                    <a:pt x="221" y="161"/>
                  </a:lnTo>
                  <a:lnTo>
                    <a:pt x="221" y="172"/>
                  </a:lnTo>
                  <a:lnTo>
                    <a:pt x="221" y="186"/>
                  </a:lnTo>
                  <a:lnTo>
                    <a:pt x="248" y="194"/>
                  </a:lnTo>
                  <a:lnTo>
                    <a:pt x="247" y="177"/>
                  </a:lnTo>
                  <a:lnTo>
                    <a:pt x="247" y="163"/>
                  </a:lnTo>
                  <a:lnTo>
                    <a:pt x="244" y="148"/>
                  </a:lnTo>
                  <a:lnTo>
                    <a:pt x="242" y="134"/>
                  </a:lnTo>
                  <a:lnTo>
                    <a:pt x="238" y="118"/>
                  </a:lnTo>
                  <a:lnTo>
                    <a:pt x="233" y="104"/>
                  </a:lnTo>
                  <a:lnTo>
                    <a:pt x="227" y="91"/>
                  </a:lnTo>
                  <a:lnTo>
                    <a:pt x="221" y="78"/>
                  </a:lnTo>
                  <a:lnTo>
                    <a:pt x="211" y="64"/>
                  </a:lnTo>
                  <a:lnTo>
                    <a:pt x="202" y="54"/>
                  </a:lnTo>
                  <a:lnTo>
                    <a:pt x="193" y="43"/>
                  </a:lnTo>
                  <a:lnTo>
                    <a:pt x="184" y="33"/>
                  </a:lnTo>
                  <a:lnTo>
                    <a:pt x="171" y="24"/>
                  </a:lnTo>
                  <a:lnTo>
                    <a:pt x="161" y="17"/>
                  </a:lnTo>
                  <a:lnTo>
                    <a:pt x="148" y="10"/>
                  </a:lnTo>
                  <a:lnTo>
                    <a:pt x="137" y="7"/>
                  </a:lnTo>
                  <a:lnTo>
                    <a:pt x="137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39975" name="Freeform 39"/>
            <p:cNvSpPr>
              <a:spLocks/>
            </p:cNvSpPr>
            <p:nvPr/>
          </p:nvSpPr>
          <p:spPr bwMode="auto">
            <a:xfrm>
              <a:off x="4593" y="920"/>
              <a:ext cx="23" cy="40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7" y="5"/>
                </a:cxn>
                <a:cxn ang="0">
                  <a:pos x="16" y="20"/>
                </a:cxn>
                <a:cxn ang="0">
                  <a:pos x="12" y="29"/>
                </a:cxn>
                <a:cxn ang="0">
                  <a:pos x="9" y="38"/>
                </a:cxn>
                <a:cxn ang="0">
                  <a:pos x="5" y="48"/>
                </a:cxn>
                <a:cxn ang="0">
                  <a:pos x="0" y="59"/>
                </a:cxn>
                <a:cxn ang="0">
                  <a:pos x="23" y="80"/>
                </a:cxn>
                <a:cxn ang="0">
                  <a:pos x="23" y="77"/>
                </a:cxn>
                <a:cxn ang="0">
                  <a:pos x="26" y="74"/>
                </a:cxn>
                <a:cxn ang="0">
                  <a:pos x="29" y="66"/>
                </a:cxn>
                <a:cxn ang="0">
                  <a:pos x="34" y="59"/>
                </a:cxn>
                <a:cxn ang="0">
                  <a:pos x="37" y="46"/>
                </a:cxn>
                <a:cxn ang="0">
                  <a:pos x="42" y="35"/>
                </a:cxn>
                <a:cxn ang="0">
                  <a:pos x="45" y="22"/>
                </a:cxn>
                <a:cxn ang="0">
                  <a:pos x="46" y="9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46" h="80">
                  <a:moveTo>
                    <a:pt x="19" y="0"/>
                  </a:moveTo>
                  <a:lnTo>
                    <a:pt x="17" y="5"/>
                  </a:lnTo>
                  <a:lnTo>
                    <a:pt x="16" y="20"/>
                  </a:lnTo>
                  <a:lnTo>
                    <a:pt x="12" y="29"/>
                  </a:lnTo>
                  <a:lnTo>
                    <a:pt x="9" y="38"/>
                  </a:lnTo>
                  <a:lnTo>
                    <a:pt x="5" y="48"/>
                  </a:lnTo>
                  <a:lnTo>
                    <a:pt x="0" y="59"/>
                  </a:lnTo>
                  <a:lnTo>
                    <a:pt x="23" y="80"/>
                  </a:lnTo>
                  <a:lnTo>
                    <a:pt x="23" y="77"/>
                  </a:lnTo>
                  <a:lnTo>
                    <a:pt x="26" y="74"/>
                  </a:lnTo>
                  <a:lnTo>
                    <a:pt x="29" y="66"/>
                  </a:lnTo>
                  <a:lnTo>
                    <a:pt x="34" y="59"/>
                  </a:lnTo>
                  <a:lnTo>
                    <a:pt x="37" y="46"/>
                  </a:lnTo>
                  <a:lnTo>
                    <a:pt x="42" y="35"/>
                  </a:lnTo>
                  <a:lnTo>
                    <a:pt x="45" y="22"/>
                  </a:lnTo>
                  <a:lnTo>
                    <a:pt x="46" y="9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39976" name="Freeform 40"/>
            <p:cNvSpPr>
              <a:spLocks/>
            </p:cNvSpPr>
            <p:nvPr/>
          </p:nvSpPr>
          <p:spPr bwMode="auto">
            <a:xfrm>
              <a:off x="4801" y="572"/>
              <a:ext cx="135" cy="161"/>
            </a:xfrm>
            <a:custGeom>
              <a:avLst/>
              <a:gdLst/>
              <a:ahLst/>
              <a:cxnLst>
                <a:cxn ang="0">
                  <a:pos x="221" y="38"/>
                </a:cxn>
                <a:cxn ang="0">
                  <a:pos x="199" y="20"/>
                </a:cxn>
                <a:cxn ang="0">
                  <a:pos x="176" y="7"/>
                </a:cxn>
                <a:cxn ang="0">
                  <a:pos x="151" y="1"/>
                </a:cxn>
                <a:cxn ang="0">
                  <a:pos x="125" y="0"/>
                </a:cxn>
                <a:cxn ang="0">
                  <a:pos x="99" y="4"/>
                </a:cxn>
                <a:cxn ang="0">
                  <a:pos x="74" y="15"/>
                </a:cxn>
                <a:cxn ang="0">
                  <a:pos x="53" y="34"/>
                </a:cxn>
                <a:cxn ang="0">
                  <a:pos x="33" y="55"/>
                </a:cxn>
                <a:cxn ang="0">
                  <a:pos x="16" y="83"/>
                </a:cxn>
                <a:cxn ang="0">
                  <a:pos x="6" y="111"/>
                </a:cxn>
                <a:cxn ang="0">
                  <a:pos x="2" y="140"/>
                </a:cxn>
                <a:cxn ang="0">
                  <a:pos x="0" y="171"/>
                </a:cxn>
                <a:cxn ang="0">
                  <a:pos x="5" y="202"/>
                </a:cxn>
                <a:cxn ang="0">
                  <a:pos x="14" y="232"/>
                </a:cxn>
                <a:cxn ang="0">
                  <a:pos x="30" y="260"/>
                </a:cxn>
                <a:cxn ang="0">
                  <a:pos x="51" y="285"/>
                </a:cxn>
                <a:cxn ang="0">
                  <a:pos x="71" y="300"/>
                </a:cxn>
                <a:cxn ang="0">
                  <a:pos x="87" y="310"/>
                </a:cxn>
                <a:cxn ang="0">
                  <a:pos x="111" y="319"/>
                </a:cxn>
                <a:cxn ang="0">
                  <a:pos x="136" y="322"/>
                </a:cxn>
                <a:cxn ang="0">
                  <a:pos x="153" y="322"/>
                </a:cxn>
                <a:cxn ang="0">
                  <a:pos x="156" y="289"/>
                </a:cxn>
                <a:cxn ang="0">
                  <a:pos x="131" y="289"/>
                </a:cxn>
                <a:cxn ang="0">
                  <a:pos x="105" y="283"/>
                </a:cxn>
                <a:cxn ang="0">
                  <a:pos x="79" y="269"/>
                </a:cxn>
                <a:cxn ang="0">
                  <a:pos x="59" y="251"/>
                </a:cxn>
                <a:cxn ang="0">
                  <a:pos x="45" y="229"/>
                </a:cxn>
                <a:cxn ang="0">
                  <a:pos x="36" y="206"/>
                </a:cxn>
                <a:cxn ang="0">
                  <a:pos x="30" y="182"/>
                </a:cxn>
                <a:cxn ang="0">
                  <a:pos x="28" y="158"/>
                </a:cxn>
                <a:cxn ang="0">
                  <a:pos x="30" y="134"/>
                </a:cxn>
                <a:cxn ang="0">
                  <a:pos x="37" y="111"/>
                </a:cxn>
                <a:cxn ang="0">
                  <a:pos x="47" y="88"/>
                </a:cxn>
                <a:cxn ang="0">
                  <a:pos x="62" y="69"/>
                </a:cxn>
                <a:cxn ang="0">
                  <a:pos x="79" y="52"/>
                </a:cxn>
                <a:cxn ang="0">
                  <a:pos x="97" y="41"/>
                </a:cxn>
                <a:cxn ang="0">
                  <a:pos x="117" y="34"/>
                </a:cxn>
                <a:cxn ang="0">
                  <a:pos x="139" y="34"/>
                </a:cxn>
                <a:cxn ang="0">
                  <a:pos x="159" y="35"/>
                </a:cxn>
                <a:cxn ang="0">
                  <a:pos x="178" y="43"/>
                </a:cxn>
                <a:cxn ang="0">
                  <a:pos x="198" y="55"/>
                </a:cxn>
                <a:cxn ang="0">
                  <a:pos x="215" y="74"/>
                </a:cxn>
                <a:cxn ang="0">
                  <a:pos x="227" y="94"/>
                </a:cxn>
                <a:cxn ang="0">
                  <a:pos x="236" y="117"/>
                </a:cxn>
                <a:cxn ang="0">
                  <a:pos x="241" y="140"/>
                </a:cxn>
                <a:cxn ang="0">
                  <a:pos x="242" y="166"/>
                </a:cxn>
                <a:cxn ang="0">
                  <a:pos x="239" y="189"/>
                </a:cxn>
                <a:cxn ang="0">
                  <a:pos x="233" y="212"/>
                </a:cxn>
                <a:cxn ang="0">
                  <a:pos x="224" y="234"/>
                </a:cxn>
                <a:cxn ang="0">
                  <a:pos x="211" y="256"/>
                </a:cxn>
                <a:cxn ang="0">
                  <a:pos x="238" y="266"/>
                </a:cxn>
                <a:cxn ang="0">
                  <a:pos x="253" y="240"/>
                </a:cxn>
                <a:cxn ang="0">
                  <a:pos x="262" y="211"/>
                </a:cxn>
                <a:cxn ang="0">
                  <a:pos x="268" y="180"/>
                </a:cxn>
                <a:cxn ang="0">
                  <a:pos x="268" y="149"/>
                </a:cxn>
                <a:cxn ang="0">
                  <a:pos x="264" y="120"/>
                </a:cxn>
                <a:cxn ang="0">
                  <a:pos x="255" y="91"/>
                </a:cxn>
                <a:cxn ang="0">
                  <a:pos x="241" y="63"/>
                </a:cxn>
                <a:cxn ang="0">
                  <a:pos x="233" y="52"/>
                </a:cxn>
              </a:cxnLst>
              <a:rect l="0" t="0" r="r" b="b"/>
              <a:pathLst>
                <a:path w="270" h="322">
                  <a:moveTo>
                    <a:pt x="233" y="52"/>
                  </a:moveTo>
                  <a:lnTo>
                    <a:pt x="221" y="38"/>
                  </a:lnTo>
                  <a:lnTo>
                    <a:pt x="211" y="29"/>
                  </a:lnTo>
                  <a:lnTo>
                    <a:pt x="199" y="20"/>
                  </a:lnTo>
                  <a:lnTo>
                    <a:pt x="190" y="15"/>
                  </a:lnTo>
                  <a:lnTo>
                    <a:pt x="176" y="7"/>
                  </a:lnTo>
                  <a:lnTo>
                    <a:pt x="162" y="4"/>
                  </a:lnTo>
                  <a:lnTo>
                    <a:pt x="151" y="1"/>
                  </a:lnTo>
                  <a:lnTo>
                    <a:pt x="139" y="1"/>
                  </a:lnTo>
                  <a:lnTo>
                    <a:pt x="125" y="0"/>
                  </a:lnTo>
                  <a:lnTo>
                    <a:pt x="111" y="1"/>
                  </a:lnTo>
                  <a:lnTo>
                    <a:pt x="99" y="4"/>
                  </a:lnTo>
                  <a:lnTo>
                    <a:pt x="88" y="10"/>
                  </a:lnTo>
                  <a:lnTo>
                    <a:pt x="74" y="15"/>
                  </a:lnTo>
                  <a:lnTo>
                    <a:pt x="63" y="24"/>
                  </a:lnTo>
                  <a:lnTo>
                    <a:pt x="53" y="34"/>
                  </a:lnTo>
                  <a:lnTo>
                    <a:pt x="43" y="46"/>
                  </a:lnTo>
                  <a:lnTo>
                    <a:pt x="33" y="55"/>
                  </a:lnTo>
                  <a:lnTo>
                    <a:pt x="25" y="69"/>
                  </a:lnTo>
                  <a:lnTo>
                    <a:pt x="16" y="83"/>
                  </a:lnTo>
                  <a:lnTo>
                    <a:pt x="11" y="97"/>
                  </a:lnTo>
                  <a:lnTo>
                    <a:pt x="6" y="111"/>
                  </a:lnTo>
                  <a:lnTo>
                    <a:pt x="3" y="126"/>
                  </a:lnTo>
                  <a:lnTo>
                    <a:pt x="2" y="140"/>
                  </a:lnTo>
                  <a:lnTo>
                    <a:pt x="2" y="157"/>
                  </a:lnTo>
                  <a:lnTo>
                    <a:pt x="0" y="171"/>
                  </a:lnTo>
                  <a:lnTo>
                    <a:pt x="2" y="188"/>
                  </a:lnTo>
                  <a:lnTo>
                    <a:pt x="5" y="202"/>
                  </a:lnTo>
                  <a:lnTo>
                    <a:pt x="10" y="219"/>
                  </a:lnTo>
                  <a:lnTo>
                    <a:pt x="14" y="232"/>
                  </a:lnTo>
                  <a:lnTo>
                    <a:pt x="22" y="246"/>
                  </a:lnTo>
                  <a:lnTo>
                    <a:pt x="30" y="260"/>
                  </a:lnTo>
                  <a:lnTo>
                    <a:pt x="40" y="274"/>
                  </a:lnTo>
                  <a:lnTo>
                    <a:pt x="51" y="285"/>
                  </a:lnTo>
                  <a:lnTo>
                    <a:pt x="65" y="296"/>
                  </a:lnTo>
                  <a:lnTo>
                    <a:pt x="71" y="300"/>
                  </a:lnTo>
                  <a:lnTo>
                    <a:pt x="79" y="305"/>
                  </a:lnTo>
                  <a:lnTo>
                    <a:pt x="87" y="310"/>
                  </a:lnTo>
                  <a:lnTo>
                    <a:pt x="96" y="314"/>
                  </a:lnTo>
                  <a:lnTo>
                    <a:pt x="111" y="319"/>
                  </a:lnTo>
                  <a:lnTo>
                    <a:pt x="128" y="322"/>
                  </a:lnTo>
                  <a:lnTo>
                    <a:pt x="136" y="322"/>
                  </a:lnTo>
                  <a:lnTo>
                    <a:pt x="145" y="322"/>
                  </a:lnTo>
                  <a:lnTo>
                    <a:pt x="153" y="322"/>
                  </a:lnTo>
                  <a:lnTo>
                    <a:pt x="162" y="322"/>
                  </a:lnTo>
                  <a:lnTo>
                    <a:pt x="156" y="289"/>
                  </a:lnTo>
                  <a:lnTo>
                    <a:pt x="144" y="289"/>
                  </a:lnTo>
                  <a:lnTo>
                    <a:pt x="131" y="289"/>
                  </a:lnTo>
                  <a:lnTo>
                    <a:pt x="117" y="286"/>
                  </a:lnTo>
                  <a:lnTo>
                    <a:pt x="105" y="283"/>
                  </a:lnTo>
                  <a:lnTo>
                    <a:pt x="91" y="276"/>
                  </a:lnTo>
                  <a:lnTo>
                    <a:pt x="79" y="269"/>
                  </a:lnTo>
                  <a:lnTo>
                    <a:pt x="67" y="260"/>
                  </a:lnTo>
                  <a:lnTo>
                    <a:pt x="59" y="251"/>
                  </a:lnTo>
                  <a:lnTo>
                    <a:pt x="50" y="240"/>
                  </a:lnTo>
                  <a:lnTo>
                    <a:pt x="45" y="229"/>
                  </a:lnTo>
                  <a:lnTo>
                    <a:pt x="39" y="217"/>
                  </a:lnTo>
                  <a:lnTo>
                    <a:pt x="36" y="206"/>
                  </a:lnTo>
                  <a:lnTo>
                    <a:pt x="31" y="194"/>
                  </a:lnTo>
                  <a:lnTo>
                    <a:pt x="30" y="182"/>
                  </a:lnTo>
                  <a:lnTo>
                    <a:pt x="28" y="169"/>
                  </a:lnTo>
                  <a:lnTo>
                    <a:pt x="28" y="158"/>
                  </a:lnTo>
                  <a:lnTo>
                    <a:pt x="28" y="145"/>
                  </a:lnTo>
                  <a:lnTo>
                    <a:pt x="30" y="134"/>
                  </a:lnTo>
                  <a:lnTo>
                    <a:pt x="33" y="121"/>
                  </a:lnTo>
                  <a:lnTo>
                    <a:pt x="37" y="111"/>
                  </a:lnTo>
                  <a:lnTo>
                    <a:pt x="40" y="98"/>
                  </a:lnTo>
                  <a:lnTo>
                    <a:pt x="47" y="88"/>
                  </a:lnTo>
                  <a:lnTo>
                    <a:pt x="53" y="78"/>
                  </a:lnTo>
                  <a:lnTo>
                    <a:pt x="62" y="69"/>
                  </a:lnTo>
                  <a:lnTo>
                    <a:pt x="70" y="60"/>
                  </a:lnTo>
                  <a:lnTo>
                    <a:pt x="79" y="52"/>
                  </a:lnTo>
                  <a:lnTo>
                    <a:pt x="88" y="46"/>
                  </a:lnTo>
                  <a:lnTo>
                    <a:pt x="97" y="41"/>
                  </a:lnTo>
                  <a:lnTo>
                    <a:pt x="107" y="37"/>
                  </a:lnTo>
                  <a:lnTo>
                    <a:pt x="117" y="34"/>
                  </a:lnTo>
                  <a:lnTo>
                    <a:pt x="128" y="32"/>
                  </a:lnTo>
                  <a:lnTo>
                    <a:pt x="139" y="34"/>
                  </a:lnTo>
                  <a:lnTo>
                    <a:pt x="147" y="34"/>
                  </a:lnTo>
                  <a:lnTo>
                    <a:pt x="159" y="35"/>
                  </a:lnTo>
                  <a:lnTo>
                    <a:pt x="168" y="38"/>
                  </a:lnTo>
                  <a:lnTo>
                    <a:pt x="178" y="43"/>
                  </a:lnTo>
                  <a:lnTo>
                    <a:pt x="187" y="47"/>
                  </a:lnTo>
                  <a:lnTo>
                    <a:pt x="198" y="55"/>
                  </a:lnTo>
                  <a:lnTo>
                    <a:pt x="205" y="63"/>
                  </a:lnTo>
                  <a:lnTo>
                    <a:pt x="215" y="74"/>
                  </a:lnTo>
                  <a:lnTo>
                    <a:pt x="221" y="83"/>
                  </a:lnTo>
                  <a:lnTo>
                    <a:pt x="227" y="94"/>
                  </a:lnTo>
                  <a:lnTo>
                    <a:pt x="232" y="104"/>
                  </a:lnTo>
                  <a:lnTo>
                    <a:pt x="236" y="117"/>
                  </a:lnTo>
                  <a:lnTo>
                    <a:pt x="238" y="128"/>
                  </a:lnTo>
                  <a:lnTo>
                    <a:pt x="241" y="140"/>
                  </a:lnTo>
                  <a:lnTo>
                    <a:pt x="241" y="152"/>
                  </a:lnTo>
                  <a:lnTo>
                    <a:pt x="242" y="166"/>
                  </a:lnTo>
                  <a:lnTo>
                    <a:pt x="241" y="177"/>
                  </a:lnTo>
                  <a:lnTo>
                    <a:pt x="239" y="189"/>
                  </a:lnTo>
                  <a:lnTo>
                    <a:pt x="236" y="200"/>
                  </a:lnTo>
                  <a:lnTo>
                    <a:pt x="233" y="212"/>
                  </a:lnTo>
                  <a:lnTo>
                    <a:pt x="228" y="223"/>
                  </a:lnTo>
                  <a:lnTo>
                    <a:pt x="224" y="234"/>
                  </a:lnTo>
                  <a:lnTo>
                    <a:pt x="216" y="245"/>
                  </a:lnTo>
                  <a:lnTo>
                    <a:pt x="211" y="256"/>
                  </a:lnTo>
                  <a:lnTo>
                    <a:pt x="230" y="280"/>
                  </a:lnTo>
                  <a:lnTo>
                    <a:pt x="238" y="266"/>
                  </a:lnTo>
                  <a:lnTo>
                    <a:pt x="247" y="254"/>
                  </a:lnTo>
                  <a:lnTo>
                    <a:pt x="253" y="240"/>
                  </a:lnTo>
                  <a:lnTo>
                    <a:pt x="259" y="226"/>
                  </a:lnTo>
                  <a:lnTo>
                    <a:pt x="262" y="211"/>
                  </a:lnTo>
                  <a:lnTo>
                    <a:pt x="267" y="195"/>
                  </a:lnTo>
                  <a:lnTo>
                    <a:pt x="268" y="180"/>
                  </a:lnTo>
                  <a:lnTo>
                    <a:pt x="270" y="166"/>
                  </a:lnTo>
                  <a:lnTo>
                    <a:pt x="268" y="149"/>
                  </a:lnTo>
                  <a:lnTo>
                    <a:pt x="267" y="135"/>
                  </a:lnTo>
                  <a:lnTo>
                    <a:pt x="264" y="120"/>
                  </a:lnTo>
                  <a:lnTo>
                    <a:pt x="261" y="106"/>
                  </a:lnTo>
                  <a:lnTo>
                    <a:pt x="255" y="91"/>
                  </a:lnTo>
                  <a:lnTo>
                    <a:pt x="248" y="77"/>
                  </a:lnTo>
                  <a:lnTo>
                    <a:pt x="241" y="63"/>
                  </a:lnTo>
                  <a:lnTo>
                    <a:pt x="233" y="52"/>
                  </a:lnTo>
                  <a:lnTo>
                    <a:pt x="233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39977" name="Freeform 41"/>
            <p:cNvSpPr>
              <a:spLocks/>
            </p:cNvSpPr>
            <p:nvPr/>
          </p:nvSpPr>
          <p:spPr bwMode="auto">
            <a:xfrm>
              <a:off x="4437" y="1160"/>
              <a:ext cx="928" cy="244"/>
            </a:xfrm>
            <a:custGeom>
              <a:avLst/>
              <a:gdLst/>
              <a:ahLst/>
              <a:cxnLst>
                <a:cxn ang="0">
                  <a:pos x="1509" y="23"/>
                </a:cxn>
                <a:cxn ang="0">
                  <a:pos x="1592" y="43"/>
                </a:cxn>
                <a:cxn ang="0">
                  <a:pos x="1662" y="65"/>
                </a:cxn>
                <a:cxn ang="0">
                  <a:pos x="1717" y="85"/>
                </a:cxn>
                <a:cxn ang="0">
                  <a:pos x="1790" y="122"/>
                </a:cxn>
                <a:cxn ang="0">
                  <a:pos x="1845" y="170"/>
                </a:cxn>
                <a:cxn ang="0">
                  <a:pos x="1828" y="196"/>
                </a:cxn>
                <a:cxn ang="0">
                  <a:pos x="1781" y="154"/>
                </a:cxn>
                <a:cxn ang="0">
                  <a:pos x="1710" y="117"/>
                </a:cxn>
                <a:cxn ang="0">
                  <a:pos x="1640" y="92"/>
                </a:cxn>
                <a:cxn ang="0">
                  <a:pos x="1569" y="71"/>
                </a:cxn>
                <a:cxn ang="0">
                  <a:pos x="1488" y="52"/>
                </a:cxn>
                <a:cxn ang="0">
                  <a:pos x="1406" y="37"/>
                </a:cxn>
                <a:cxn ang="0">
                  <a:pos x="1344" y="35"/>
                </a:cxn>
                <a:cxn ang="0">
                  <a:pos x="1276" y="38"/>
                </a:cxn>
                <a:cxn ang="0">
                  <a:pos x="1204" y="51"/>
                </a:cxn>
                <a:cxn ang="0">
                  <a:pos x="1129" y="68"/>
                </a:cxn>
                <a:cxn ang="0">
                  <a:pos x="1050" y="94"/>
                </a:cxn>
                <a:cxn ang="0">
                  <a:pos x="965" y="122"/>
                </a:cxn>
                <a:cxn ang="0">
                  <a:pos x="882" y="154"/>
                </a:cxn>
                <a:cxn ang="0">
                  <a:pos x="794" y="188"/>
                </a:cxn>
                <a:cxn ang="0">
                  <a:pos x="708" y="227"/>
                </a:cxn>
                <a:cxn ang="0">
                  <a:pos x="620" y="264"/>
                </a:cxn>
                <a:cxn ang="0">
                  <a:pos x="552" y="293"/>
                </a:cxn>
                <a:cxn ang="0">
                  <a:pos x="493" y="318"/>
                </a:cxn>
                <a:cxn ang="0">
                  <a:pos x="438" y="342"/>
                </a:cxn>
                <a:cxn ang="0">
                  <a:pos x="382" y="364"/>
                </a:cxn>
                <a:cxn ang="0">
                  <a:pos x="327" y="387"/>
                </a:cxn>
                <a:cxn ang="0">
                  <a:pos x="273" y="408"/>
                </a:cxn>
                <a:cxn ang="0">
                  <a:pos x="221" y="427"/>
                </a:cxn>
                <a:cxn ang="0">
                  <a:pos x="153" y="452"/>
                </a:cxn>
                <a:cxn ang="0">
                  <a:pos x="88" y="470"/>
                </a:cxn>
                <a:cxn ang="0">
                  <a:pos x="14" y="472"/>
                </a:cxn>
                <a:cxn ang="0">
                  <a:pos x="62" y="444"/>
                </a:cxn>
                <a:cxn ang="0">
                  <a:pos x="128" y="425"/>
                </a:cxn>
                <a:cxn ang="0">
                  <a:pos x="196" y="402"/>
                </a:cxn>
                <a:cxn ang="0">
                  <a:pos x="251" y="382"/>
                </a:cxn>
                <a:cxn ang="0">
                  <a:pos x="307" y="361"/>
                </a:cxn>
                <a:cxn ang="0">
                  <a:pos x="362" y="336"/>
                </a:cxn>
                <a:cxn ang="0">
                  <a:pos x="423" y="313"/>
                </a:cxn>
                <a:cxn ang="0">
                  <a:pos x="481" y="287"/>
                </a:cxn>
                <a:cxn ang="0">
                  <a:pos x="541" y="262"/>
                </a:cxn>
                <a:cxn ang="0">
                  <a:pos x="611" y="233"/>
                </a:cxn>
                <a:cxn ang="0">
                  <a:pos x="700" y="194"/>
                </a:cxn>
                <a:cxn ang="0">
                  <a:pos x="788" y="157"/>
                </a:cxn>
                <a:cxn ang="0">
                  <a:pos x="876" y="122"/>
                </a:cxn>
                <a:cxn ang="0">
                  <a:pos x="959" y="89"/>
                </a:cxn>
                <a:cxn ang="0">
                  <a:pos x="1045" y="62"/>
                </a:cxn>
                <a:cxn ang="0">
                  <a:pos x="1124" y="35"/>
                </a:cxn>
                <a:cxn ang="0">
                  <a:pos x="1202" y="17"/>
                </a:cxn>
                <a:cxn ang="0">
                  <a:pos x="1276" y="5"/>
                </a:cxn>
                <a:cxn ang="0">
                  <a:pos x="1346" y="1"/>
                </a:cxn>
                <a:cxn ang="0">
                  <a:pos x="1408" y="3"/>
                </a:cxn>
              </a:cxnLst>
              <a:rect l="0" t="0" r="r" b="b"/>
              <a:pathLst>
                <a:path w="1856" h="487">
                  <a:moveTo>
                    <a:pt x="1429" y="8"/>
                  </a:moveTo>
                  <a:lnTo>
                    <a:pt x="1444" y="9"/>
                  </a:lnTo>
                  <a:lnTo>
                    <a:pt x="1461" y="12"/>
                  </a:lnTo>
                  <a:lnTo>
                    <a:pt x="1477" y="15"/>
                  </a:lnTo>
                  <a:lnTo>
                    <a:pt x="1494" y="20"/>
                  </a:lnTo>
                  <a:lnTo>
                    <a:pt x="1509" y="23"/>
                  </a:lnTo>
                  <a:lnTo>
                    <a:pt x="1525" y="26"/>
                  </a:lnTo>
                  <a:lnTo>
                    <a:pt x="1539" y="29"/>
                  </a:lnTo>
                  <a:lnTo>
                    <a:pt x="1554" y="34"/>
                  </a:lnTo>
                  <a:lnTo>
                    <a:pt x="1566" y="37"/>
                  </a:lnTo>
                  <a:lnTo>
                    <a:pt x="1580" y="40"/>
                  </a:lnTo>
                  <a:lnTo>
                    <a:pt x="1592" y="43"/>
                  </a:lnTo>
                  <a:lnTo>
                    <a:pt x="1605" y="48"/>
                  </a:lnTo>
                  <a:lnTo>
                    <a:pt x="1616" y="51"/>
                  </a:lnTo>
                  <a:lnTo>
                    <a:pt x="1628" y="54"/>
                  </a:lnTo>
                  <a:lnTo>
                    <a:pt x="1640" y="57"/>
                  </a:lnTo>
                  <a:lnTo>
                    <a:pt x="1653" y="62"/>
                  </a:lnTo>
                  <a:lnTo>
                    <a:pt x="1662" y="65"/>
                  </a:lnTo>
                  <a:lnTo>
                    <a:pt x="1671" y="68"/>
                  </a:lnTo>
                  <a:lnTo>
                    <a:pt x="1680" y="71"/>
                  </a:lnTo>
                  <a:lnTo>
                    <a:pt x="1691" y="75"/>
                  </a:lnTo>
                  <a:lnTo>
                    <a:pt x="1699" y="79"/>
                  </a:lnTo>
                  <a:lnTo>
                    <a:pt x="1708" y="82"/>
                  </a:lnTo>
                  <a:lnTo>
                    <a:pt x="1717" y="85"/>
                  </a:lnTo>
                  <a:lnTo>
                    <a:pt x="1727" y="89"/>
                  </a:lnTo>
                  <a:lnTo>
                    <a:pt x="1740" y="96"/>
                  </a:lnTo>
                  <a:lnTo>
                    <a:pt x="1756" y="103"/>
                  </a:lnTo>
                  <a:lnTo>
                    <a:pt x="1768" y="109"/>
                  </a:lnTo>
                  <a:lnTo>
                    <a:pt x="1781" y="117"/>
                  </a:lnTo>
                  <a:lnTo>
                    <a:pt x="1790" y="122"/>
                  </a:lnTo>
                  <a:lnTo>
                    <a:pt x="1799" y="128"/>
                  </a:lnTo>
                  <a:lnTo>
                    <a:pt x="1807" y="134"/>
                  </a:lnTo>
                  <a:lnTo>
                    <a:pt x="1816" y="140"/>
                  </a:lnTo>
                  <a:lnTo>
                    <a:pt x="1828" y="151"/>
                  </a:lnTo>
                  <a:lnTo>
                    <a:pt x="1839" y="162"/>
                  </a:lnTo>
                  <a:lnTo>
                    <a:pt x="1845" y="170"/>
                  </a:lnTo>
                  <a:lnTo>
                    <a:pt x="1850" y="177"/>
                  </a:lnTo>
                  <a:lnTo>
                    <a:pt x="1853" y="182"/>
                  </a:lnTo>
                  <a:lnTo>
                    <a:pt x="1856" y="186"/>
                  </a:lnTo>
                  <a:lnTo>
                    <a:pt x="1831" y="200"/>
                  </a:lnTo>
                  <a:lnTo>
                    <a:pt x="1830" y="199"/>
                  </a:lnTo>
                  <a:lnTo>
                    <a:pt x="1828" y="196"/>
                  </a:lnTo>
                  <a:lnTo>
                    <a:pt x="1822" y="190"/>
                  </a:lnTo>
                  <a:lnTo>
                    <a:pt x="1818" y="183"/>
                  </a:lnTo>
                  <a:lnTo>
                    <a:pt x="1807" y="174"/>
                  </a:lnTo>
                  <a:lnTo>
                    <a:pt x="1796" y="165"/>
                  </a:lnTo>
                  <a:lnTo>
                    <a:pt x="1788" y="159"/>
                  </a:lnTo>
                  <a:lnTo>
                    <a:pt x="1781" y="154"/>
                  </a:lnTo>
                  <a:lnTo>
                    <a:pt x="1771" y="148"/>
                  </a:lnTo>
                  <a:lnTo>
                    <a:pt x="1762" y="143"/>
                  </a:lnTo>
                  <a:lnTo>
                    <a:pt x="1750" y="136"/>
                  </a:lnTo>
                  <a:lnTo>
                    <a:pt x="1737" y="129"/>
                  </a:lnTo>
                  <a:lnTo>
                    <a:pt x="1723" y="123"/>
                  </a:lnTo>
                  <a:lnTo>
                    <a:pt x="1710" y="117"/>
                  </a:lnTo>
                  <a:lnTo>
                    <a:pt x="1693" y="109"/>
                  </a:lnTo>
                  <a:lnTo>
                    <a:pt x="1677" y="105"/>
                  </a:lnTo>
                  <a:lnTo>
                    <a:pt x="1668" y="100"/>
                  </a:lnTo>
                  <a:lnTo>
                    <a:pt x="1659" y="97"/>
                  </a:lnTo>
                  <a:lnTo>
                    <a:pt x="1649" y="94"/>
                  </a:lnTo>
                  <a:lnTo>
                    <a:pt x="1640" y="92"/>
                  </a:lnTo>
                  <a:lnTo>
                    <a:pt x="1628" y="88"/>
                  </a:lnTo>
                  <a:lnTo>
                    <a:pt x="1617" y="85"/>
                  </a:lnTo>
                  <a:lnTo>
                    <a:pt x="1605" y="82"/>
                  </a:lnTo>
                  <a:lnTo>
                    <a:pt x="1594" y="79"/>
                  </a:lnTo>
                  <a:lnTo>
                    <a:pt x="1582" y="74"/>
                  </a:lnTo>
                  <a:lnTo>
                    <a:pt x="1569" y="71"/>
                  </a:lnTo>
                  <a:lnTo>
                    <a:pt x="1557" y="68"/>
                  </a:lnTo>
                  <a:lnTo>
                    <a:pt x="1545" y="65"/>
                  </a:lnTo>
                  <a:lnTo>
                    <a:pt x="1529" y="60"/>
                  </a:lnTo>
                  <a:lnTo>
                    <a:pt x="1515" y="59"/>
                  </a:lnTo>
                  <a:lnTo>
                    <a:pt x="1502" y="54"/>
                  </a:lnTo>
                  <a:lnTo>
                    <a:pt x="1488" y="52"/>
                  </a:lnTo>
                  <a:lnTo>
                    <a:pt x="1472" y="49"/>
                  </a:lnTo>
                  <a:lnTo>
                    <a:pt x="1457" y="46"/>
                  </a:lnTo>
                  <a:lnTo>
                    <a:pt x="1441" y="43"/>
                  </a:lnTo>
                  <a:lnTo>
                    <a:pt x="1426" y="42"/>
                  </a:lnTo>
                  <a:lnTo>
                    <a:pt x="1415" y="38"/>
                  </a:lnTo>
                  <a:lnTo>
                    <a:pt x="1406" y="37"/>
                  </a:lnTo>
                  <a:lnTo>
                    <a:pt x="1395" y="35"/>
                  </a:lnTo>
                  <a:lnTo>
                    <a:pt x="1386" y="35"/>
                  </a:lnTo>
                  <a:lnTo>
                    <a:pt x="1375" y="34"/>
                  </a:lnTo>
                  <a:lnTo>
                    <a:pt x="1364" y="34"/>
                  </a:lnTo>
                  <a:lnTo>
                    <a:pt x="1354" y="34"/>
                  </a:lnTo>
                  <a:lnTo>
                    <a:pt x="1344" y="35"/>
                  </a:lnTo>
                  <a:lnTo>
                    <a:pt x="1332" y="35"/>
                  </a:lnTo>
                  <a:lnTo>
                    <a:pt x="1321" y="35"/>
                  </a:lnTo>
                  <a:lnTo>
                    <a:pt x="1310" y="35"/>
                  </a:lnTo>
                  <a:lnTo>
                    <a:pt x="1300" y="37"/>
                  </a:lnTo>
                  <a:lnTo>
                    <a:pt x="1287" y="37"/>
                  </a:lnTo>
                  <a:lnTo>
                    <a:pt x="1276" y="38"/>
                  </a:lnTo>
                  <a:lnTo>
                    <a:pt x="1264" y="40"/>
                  </a:lnTo>
                  <a:lnTo>
                    <a:pt x="1253" y="43"/>
                  </a:lnTo>
                  <a:lnTo>
                    <a:pt x="1239" y="43"/>
                  </a:lnTo>
                  <a:lnTo>
                    <a:pt x="1229" y="46"/>
                  </a:lnTo>
                  <a:lnTo>
                    <a:pt x="1215" y="48"/>
                  </a:lnTo>
                  <a:lnTo>
                    <a:pt x="1204" y="51"/>
                  </a:lnTo>
                  <a:lnTo>
                    <a:pt x="1190" y="52"/>
                  </a:lnTo>
                  <a:lnTo>
                    <a:pt x="1179" y="55"/>
                  </a:lnTo>
                  <a:lnTo>
                    <a:pt x="1166" y="59"/>
                  </a:lnTo>
                  <a:lnTo>
                    <a:pt x="1155" y="63"/>
                  </a:lnTo>
                  <a:lnTo>
                    <a:pt x="1141" y="65"/>
                  </a:lnTo>
                  <a:lnTo>
                    <a:pt x="1129" y="68"/>
                  </a:lnTo>
                  <a:lnTo>
                    <a:pt x="1115" y="71"/>
                  </a:lnTo>
                  <a:lnTo>
                    <a:pt x="1102" y="75"/>
                  </a:lnTo>
                  <a:lnTo>
                    <a:pt x="1088" y="80"/>
                  </a:lnTo>
                  <a:lnTo>
                    <a:pt x="1076" y="85"/>
                  </a:lnTo>
                  <a:lnTo>
                    <a:pt x="1062" y="89"/>
                  </a:lnTo>
                  <a:lnTo>
                    <a:pt x="1050" y="94"/>
                  </a:lnTo>
                  <a:lnTo>
                    <a:pt x="1034" y="97"/>
                  </a:lnTo>
                  <a:lnTo>
                    <a:pt x="1021" y="102"/>
                  </a:lnTo>
                  <a:lnTo>
                    <a:pt x="1007" y="106"/>
                  </a:lnTo>
                  <a:lnTo>
                    <a:pt x="993" y="111"/>
                  </a:lnTo>
                  <a:lnTo>
                    <a:pt x="979" y="116"/>
                  </a:lnTo>
                  <a:lnTo>
                    <a:pt x="965" y="122"/>
                  </a:lnTo>
                  <a:lnTo>
                    <a:pt x="951" y="126"/>
                  </a:lnTo>
                  <a:lnTo>
                    <a:pt x="937" y="133"/>
                  </a:lnTo>
                  <a:lnTo>
                    <a:pt x="922" y="137"/>
                  </a:lnTo>
                  <a:lnTo>
                    <a:pt x="908" y="142"/>
                  </a:lnTo>
                  <a:lnTo>
                    <a:pt x="896" y="148"/>
                  </a:lnTo>
                  <a:lnTo>
                    <a:pt x="882" y="154"/>
                  </a:lnTo>
                  <a:lnTo>
                    <a:pt x="866" y="159"/>
                  </a:lnTo>
                  <a:lnTo>
                    <a:pt x="853" y="165"/>
                  </a:lnTo>
                  <a:lnTo>
                    <a:pt x="839" y="171"/>
                  </a:lnTo>
                  <a:lnTo>
                    <a:pt x="825" y="177"/>
                  </a:lnTo>
                  <a:lnTo>
                    <a:pt x="809" y="182"/>
                  </a:lnTo>
                  <a:lnTo>
                    <a:pt x="794" y="188"/>
                  </a:lnTo>
                  <a:lnTo>
                    <a:pt x="780" y="194"/>
                  </a:lnTo>
                  <a:lnTo>
                    <a:pt x="766" y="200"/>
                  </a:lnTo>
                  <a:lnTo>
                    <a:pt x="751" y="207"/>
                  </a:lnTo>
                  <a:lnTo>
                    <a:pt x="735" y="213"/>
                  </a:lnTo>
                  <a:lnTo>
                    <a:pt x="722" y="219"/>
                  </a:lnTo>
                  <a:lnTo>
                    <a:pt x="708" y="227"/>
                  </a:lnTo>
                  <a:lnTo>
                    <a:pt x="692" y="231"/>
                  </a:lnTo>
                  <a:lnTo>
                    <a:pt x="678" y="239"/>
                  </a:lnTo>
                  <a:lnTo>
                    <a:pt x="663" y="244"/>
                  </a:lnTo>
                  <a:lnTo>
                    <a:pt x="649" y="251"/>
                  </a:lnTo>
                  <a:lnTo>
                    <a:pt x="634" y="257"/>
                  </a:lnTo>
                  <a:lnTo>
                    <a:pt x="620" y="264"/>
                  </a:lnTo>
                  <a:lnTo>
                    <a:pt x="606" y="270"/>
                  </a:lnTo>
                  <a:lnTo>
                    <a:pt x="592" y="277"/>
                  </a:lnTo>
                  <a:lnTo>
                    <a:pt x="581" y="281"/>
                  </a:lnTo>
                  <a:lnTo>
                    <a:pt x="572" y="285"/>
                  </a:lnTo>
                  <a:lnTo>
                    <a:pt x="561" y="288"/>
                  </a:lnTo>
                  <a:lnTo>
                    <a:pt x="552" y="293"/>
                  </a:lnTo>
                  <a:lnTo>
                    <a:pt x="541" y="296"/>
                  </a:lnTo>
                  <a:lnTo>
                    <a:pt x="532" y="301"/>
                  </a:lnTo>
                  <a:lnTo>
                    <a:pt x="523" y="305"/>
                  </a:lnTo>
                  <a:lnTo>
                    <a:pt x="514" y="310"/>
                  </a:lnTo>
                  <a:lnTo>
                    <a:pt x="503" y="313"/>
                  </a:lnTo>
                  <a:lnTo>
                    <a:pt x="493" y="318"/>
                  </a:lnTo>
                  <a:lnTo>
                    <a:pt x="484" y="321"/>
                  </a:lnTo>
                  <a:lnTo>
                    <a:pt x="475" y="325"/>
                  </a:lnTo>
                  <a:lnTo>
                    <a:pt x="466" y="328"/>
                  </a:lnTo>
                  <a:lnTo>
                    <a:pt x="456" y="333"/>
                  </a:lnTo>
                  <a:lnTo>
                    <a:pt x="447" y="338"/>
                  </a:lnTo>
                  <a:lnTo>
                    <a:pt x="438" y="342"/>
                  </a:lnTo>
                  <a:lnTo>
                    <a:pt x="429" y="345"/>
                  </a:lnTo>
                  <a:lnTo>
                    <a:pt x="419" y="348"/>
                  </a:lnTo>
                  <a:lnTo>
                    <a:pt x="410" y="353"/>
                  </a:lnTo>
                  <a:lnTo>
                    <a:pt x="401" y="358"/>
                  </a:lnTo>
                  <a:lnTo>
                    <a:pt x="392" y="361"/>
                  </a:lnTo>
                  <a:lnTo>
                    <a:pt x="382" y="364"/>
                  </a:lnTo>
                  <a:lnTo>
                    <a:pt x="373" y="368"/>
                  </a:lnTo>
                  <a:lnTo>
                    <a:pt x="364" y="373"/>
                  </a:lnTo>
                  <a:lnTo>
                    <a:pt x="355" y="376"/>
                  </a:lnTo>
                  <a:lnTo>
                    <a:pt x="346" y="379"/>
                  </a:lnTo>
                  <a:lnTo>
                    <a:pt x="336" y="382"/>
                  </a:lnTo>
                  <a:lnTo>
                    <a:pt x="327" y="387"/>
                  </a:lnTo>
                  <a:lnTo>
                    <a:pt x="318" y="390"/>
                  </a:lnTo>
                  <a:lnTo>
                    <a:pt x="309" y="395"/>
                  </a:lnTo>
                  <a:lnTo>
                    <a:pt x="299" y="398"/>
                  </a:lnTo>
                  <a:lnTo>
                    <a:pt x="292" y="402"/>
                  </a:lnTo>
                  <a:lnTo>
                    <a:pt x="282" y="404"/>
                  </a:lnTo>
                  <a:lnTo>
                    <a:pt x="273" y="408"/>
                  </a:lnTo>
                  <a:lnTo>
                    <a:pt x="264" y="410"/>
                  </a:lnTo>
                  <a:lnTo>
                    <a:pt x="255" y="415"/>
                  </a:lnTo>
                  <a:lnTo>
                    <a:pt x="245" y="416"/>
                  </a:lnTo>
                  <a:lnTo>
                    <a:pt x="238" y="421"/>
                  </a:lnTo>
                  <a:lnTo>
                    <a:pt x="228" y="422"/>
                  </a:lnTo>
                  <a:lnTo>
                    <a:pt x="221" y="427"/>
                  </a:lnTo>
                  <a:lnTo>
                    <a:pt x="211" y="429"/>
                  </a:lnTo>
                  <a:lnTo>
                    <a:pt x="202" y="433"/>
                  </a:lnTo>
                  <a:lnTo>
                    <a:pt x="193" y="435"/>
                  </a:lnTo>
                  <a:lnTo>
                    <a:pt x="185" y="439"/>
                  </a:lnTo>
                  <a:lnTo>
                    <a:pt x="168" y="445"/>
                  </a:lnTo>
                  <a:lnTo>
                    <a:pt x="153" y="452"/>
                  </a:lnTo>
                  <a:lnTo>
                    <a:pt x="144" y="453"/>
                  </a:lnTo>
                  <a:lnTo>
                    <a:pt x="134" y="456"/>
                  </a:lnTo>
                  <a:lnTo>
                    <a:pt x="127" y="458"/>
                  </a:lnTo>
                  <a:lnTo>
                    <a:pt x="119" y="461"/>
                  </a:lnTo>
                  <a:lnTo>
                    <a:pt x="102" y="466"/>
                  </a:lnTo>
                  <a:lnTo>
                    <a:pt x="88" y="470"/>
                  </a:lnTo>
                  <a:lnTo>
                    <a:pt x="71" y="473"/>
                  </a:lnTo>
                  <a:lnTo>
                    <a:pt x="56" y="478"/>
                  </a:lnTo>
                  <a:lnTo>
                    <a:pt x="42" y="482"/>
                  </a:lnTo>
                  <a:lnTo>
                    <a:pt x="28" y="487"/>
                  </a:lnTo>
                  <a:lnTo>
                    <a:pt x="20" y="478"/>
                  </a:lnTo>
                  <a:lnTo>
                    <a:pt x="14" y="472"/>
                  </a:lnTo>
                  <a:lnTo>
                    <a:pt x="6" y="464"/>
                  </a:lnTo>
                  <a:lnTo>
                    <a:pt x="0" y="459"/>
                  </a:lnTo>
                  <a:lnTo>
                    <a:pt x="14" y="455"/>
                  </a:lnTo>
                  <a:lnTo>
                    <a:pt x="30" y="452"/>
                  </a:lnTo>
                  <a:lnTo>
                    <a:pt x="45" y="447"/>
                  </a:lnTo>
                  <a:lnTo>
                    <a:pt x="62" y="444"/>
                  </a:lnTo>
                  <a:lnTo>
                    <a:pt x="76" y="439"/>
                  </a:lnTo>
                  <a:lnTo>
                    <a:pt x="93" y="435"/>
                  </a:lnTo>
                  <a:lnTo>
                    <a:pt x="100" y="432"/>
                  </a:lnTo>
                  <a:lnTo>
                    <a:pt x="110" y="430"/>
                  </a:lnTo>
                  <a:lnTo>
                    <a:pt x="119" y="427"/>
                  </a:lnTo>
                  <a:lnTo>
                    <a:pt x="128" y="425"/>
                  </a:lnTo>
                  <a:lnTo>
                    <a:pt x="144" y="419"/>
                  </a:lnTo>
                  <a:lnTo>
                    <a:pt x="161" y="413"/>
                  </a:lnTo>
                  <a:lnTo>
                    <a:pt x="168" y="410"/>
                  </a:lnTo>
                  <a:lnTo>
                    <a:pt x="177" y="407"/>
                  </a:lnTo>
                  <a:lnTo>
                    <a:pt x="187" y="404"/>
                  </a:lnTo>
                  <a:lnTo>
                    <a:pt x="196" y="402"/>
                  </a:lnTo>
                  <a:lnTo>
                    <a:pt x="205" y="398"/>
                  </a:lnTo>
                  <a:lnTo>
                    <a:pt x="214" y="395"/>
                  </a:lnTo>
                  <a:lnTo>
                    <a:pt x="224" y="392"/>
                  </a:lnTo>
                  <a:lnTo>
                    <a:pt x="233" y="388"/>
                  </a:lnTo>
                  <a:lnTo>
                    <a:pt x="242" y="384"/>
                  </a:lnTo>
                  <a:lnTo>
                    <a:pt x="251" y="382"/>
                  </a:lnTo>
                  <a:lnTo>
                    <a:pt x="261" y="378"/>
                  </a:lnTo>
                  <a:lnTo>
                    <a:pt x="270" y="376"/>
                  </a:lnTo>
                  <a:lnTo>
                    <a:pt x="279" y="371"/>
                  </a:lnTo>
                  <a:lnTo>
                    <a:pt x="288" y="367"/>
                  </a:lnTo>
                  <a:lnTo>
                    <a:pt x="298" y="364"/>
                  </a:lnTo>
                  <a:lnTo>
                    <a:pt x="307" y="361"/>
                  </a:lnTo>
                  <a:lnTo>
                    <a:pt x="316" y="356"/>
                  </a:lnTo>
                  <a:lnTo>
                    <a:pt x="325" y="351"/>
                  </a:lnTo>
                  <a:lnTo>
                    <a:pt x="335" y="348"/>
                  </a:lnTo>
                  <a:lnTo>
                    <a:pt x="344" y="345"/>
                  </a:lnTo>
                  <a:lnTo>
                    <a:pt x="353" y="341"/>
                  </a:lnTo>
                  <a:lnTo>
                    <a:pt x="362" y="336"/>
                  </a:lnTo>
                  <a:lnTo>
                    <a:pt x="372" y="331"/>
                  </a:lnTo>
                  <a:lnTo>
                    <a:pt x="382" y="328"/>
                  </a:lnTo>
                  <a:lnTo>
                    <a:pt x="392" y="324"/>
                  </a:lnTo>
                  <a:lnTo>
                    <a:pt x="403" y="321"/>
                  </a:lnTo>
                  <a:lnTo>
                    <a:pt x="412" y="316"/>
                  </a:lnTo>
                  <a:lnTo>
                    <a:pt x="423" y="313"/>
                  </a:lnTo>
                  <a:lnTo>
                    <a:pt x="432" y="308"/>
                  </a:lnTo>
                  <a:lnTo>
                    <a:pt x="441" y="304"/>
                  </a:lnTo>
                  <a:lnTo>
                    <a:pt x="450" y="299"/>
                  </a:lnTo>
                  <a:lnTo>
                    <a:pt x="461" y="296"/>
                  </a:lnTo>
                  <a:lnTo>
                    <a:pt x="470" y="291"/>
                  </a:lnTo>
                  <a:lnTo>
                    <a:pt x="481" y="287"/>
                  </a:lnTo>
                  <a:lnTo>
                    <a:pt x="490" y="282"/>
                  </a:lnTo>
                  <a:lnTo>
                    <a:pt x="501" y="279"/>
                  </a:lnTo>
                  <a:lnTo>
                    <a:pt x="510" y="274"/>
                  </a:lnTo>
                  <a:lnTo>
                    <a:pt x="521" y="270"/>
                  </a:lnTo>
                  <a:lnTo>
                    <a:pt x="530" y="265"/>
                  </a:lnTo>
                  <a:lnTo>
                    <a:pt x="541" y="262"/>
                  </a:lnTo>
                  <a:lnTo>
                    <a:pt x="551" y="257"/>
                  </a:lnTo>
                  <a:lnTo>
                    <a:pt x="561" y="254"/>
                  </a:lnTo>
                  <a:lnTo>
                    <a:pt x="572" y="250"/>
                  </a:lnTo>
                  <a:lnTo>
                    <a:pt x="583" y="247"/>
                  </a:lnTo>
                  <a:lnTo>
                    <a:pt x="597" y="239"/>
                  </a:lnTo>
                  <a:lnTo>
                    <a:pt x="611" y="233"/>
                  </a:lnTo>
                  <a:lnTo>
                    <a:pt x="626" y="225"/>
                  </a:lnTo>
                  <a:lnTo>
                    <a:pt x="641" y="220"/>
                  </a:lnTo>
                  <a:lnTo>
                    <a:pt x="655" y="213"/>
                  </a:lnTo>
                  <a:lnTo>
                    <a:pt x="669" y="207"/>
                  </a:lnTo>
                  <a:lnTo>
                    <a:pt x="685" y="199"/>
                  </a:lnTo>
                  <a:lnTo>
                    <a:pt x="700" y="194"/>
                  </a:lnTo>
                  <a:lnTo>
                    <a:pt x="714" y="186"/>
                  </a:lnTo>
                  <a:lnTo>
                    <a:pt x="729" y="180"/>
                  </a:lnTo>
                  <a:lnTo>
                    <a:pt x="743" y="174"/>
                  </a:lnTo>
                  <a:lnTo>
                    <a:pt x="759" y="170"/>
                  </a:lnTo>
                  <a:lnTo>
                    <a:pt x="772" y="163"/>
                  </a:lnTo>
                  <a:lnTo>
                    <a:pt x="788" y="157"/>
                  </a:lnTo>
                  <a:lnTo>
                    <a:pt x="803" y="151"/>
                  </a:lnTo>
                  <a:lnTo>
                    <a:pt x="819" y="146"/>
                  </a:lnTo>
                  <a:lnTo>
                    <a:pt x="833" y="139"/>
                  </a:lnTo>
                  <a:lnTo>
                    <a:pt x="846" y="133"/>
                  </a:lnTo>
                  <a:lnTo>
                    <a:pt x="860" y="126"/>
                  </a:lnTo>
                  <a:lnTo>
                    <a:pt x="876" y="122"/>
                  </a:lnTo>
                  <a:lnTo>
                    <a:pt x="890" y="116"/>
                  </a:lnTo>
                  <a:lnTo>
                    <a:pt x="903" y="109"/>
                  </a:lnTo>
                  <a:lnTo>
                    <a:pt x="916" y="105"/>
                  </a:lnTo>
                  <a:lnTo>
                    <a:pt x="933" y="100"/>
                  </a:lnTo>
                  <a:lnTo>
                    <a:pt x="945" y="94"/>
                  </a:lnTo>
                  <a:lnTo>
                    <a:pt x="959" y="89"/>
                  </a:lnTo>
                  <a:lnTo>
                    <a:pt x="973" y="83"/>
                  </a:lnTo>
                  <a:lnTo>
                    <a:pt x="988" y="79"/>
                  </a:lnTo>
                  <a:lnTo>
                    <a:pt x="1002" y="74"/>
                  </a:lnTo>
                  <a:lnTo>
                    <a:pt x="1016" y="69"/>
                  </a:lnTo>
                  <a:lnTo>
                    <a:pt x="1030" y="65"/>
                  </a:lnTo>
                  <a:lnTo>
                    <a:pt x="1045" y="62"/>
                  </a:lnTo>
                  <a:lnTo>
                    <a:pt x="1058" y="57"/>
                  </a:lnTo>
                  <a:lnTo>
                    <a:pt x="1071" y="52"/>
                  </a:lnTo>
                  <a:lnTo>
                    <a:pt x="1084" y="48"/>
                  </a:lnTo>
                  <a:lnTo>
                    <a:pt x="1098" y="43"/>
                  </a:lnTo>
                  <a:lnTo>
                    <a:pt x="1110" y="38"/>
                  </a:lnTo>
                  <a:lnTo>
                    <a:pt x="1124" y="35"/>
                  </a:lnTo>
                  <a:lnTo>
                    <a:pt x="1138" y="32"/>
                  </a:lnTo>
                  <a:lnTo>
                    <a:pt x="1152" y="29"/>
                  </a:lnTo>
                  <a:lnTo>
                    <a:pt x="1164" y="25"/>
                  </a:lnTo>
                  <a:lnTo>
                    <a:pt x="1176" y="22"/>
                  </a:lnTo>
                  <a:lnTo>
                    <a:pt x="1189" y="18"/>
                  </a:lnTo>
                  <a:lnTo>
                    <a:pt x="1202" y="17"/>
                  </a:lnTo>
                  <a:lnTo>
                    <a:pt x="1215" y="14"/>
                  </a:lnTo>
                  <a:lnTo>
                    <a:pt x="1227" y="12"/>
                  </a:lnTo>
                  <a:lnTo>
                    <a:pt x="1239" y="9"/>
                  </a:lnTo>
                  <a:lnTo>
                    <a:pt x="1253" y="9"/>
                  </a:lnTo>
                  <a:lnTo>
                    <a:pt x="1264" y="6"/>
                  </a:lnTo>
                  <a:lnTo>
                    <a:pt x="1276" y="5"/>
                  </a:lnTo>
                  <a:lnTo>
                    <a:pt x="1287" y="3"/>
                  </a:lnTo>
                  <a:lnTo>
                    <a:pt x="1300" y="3"/>
                  </a:lnTo>
                  <a:lnTo>
                    <a:pt x="1310" y="1"/>
                  </a:lnTo>
                  <a:lnTo>
                    <a:pt x="1323" y="1"/>
                  </a:lnTo>
                  <a:lnTo>
                    <a:pt x="1334" y="1"/>
                  </a:lnTo>
                  <a:lnTo>
                    <a:pt x="1346" y="1"/>
                  </a:lnTo>
                  <a:lnTo>
                    <a:pt x="1355" y="0"/>
                  </a:lnTo>
                  <a:lnTo>
                    <a:pt x="1366" y="0"/>
                  </a:lnTo>
                  <a:lnTo>
                    <a:pt x="1377" y="0"/>
                  </a:lnTo>
                  <a:lnTo>
                    <a:pt x="1387" y="1"/>
                  </a:lnTo>
                  <a:lnTo>
                    <a:pt x="1397" y="1"/>
                  </a:lnTo>
                  <a:lnTo>
                    <a:pt x="1408" y="3"/>
                  </a:lnTo>
                  <a:lnTo>
                    <a:pt x="1418" y="5"/>
                  </a:lnTo>
                  <a:lnTo>
                    <a:pt x="1429" y="8"/>
                  </a:lnTo>
                  <a:lnTo>
                    <a:pt x="1429" y="8"/>
                  </a:lnTo>
                  <a:close/>
                </a:path>
              </a:pathLst>
            </a:custGeom>
            <a:solidFill>
              <a:srgbClr val="FFB3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9600" b="1" dirty="0" smtClean="0"/>
              <a:t>p</a:t>
            </a:r>
            <a:r>
              <a:rPr lang="lt-LT" sz="9600" b="1" dirty="0" err="1" smtClean="0"/>
              <a:t>arkeris</a:t>
            </a:r>
            <a:endParaRPr lang="en-US" sz="9600" b="1" dirty="0"/>
          </a:p>
        </p:txBody>
      </p:sp>
      <p:sp>
        <p:nvSpPr>
          <p:cNvPr id="50181" name="WordArt 5"/>
          <p:cNvSpPr>
            <a:spLocks noChangeArrowheads="1" noChangeShapeType="1" noTextEdit="1"/>
          </p:cNvSpPr>
          <p:nvPr/>
        </p:nvSpPr>
        <p:spPr bwMode="auto">
          <a:xfrm>
            <a:off x="2667000" y="21717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P p</a:t>
            </a:r>
          </a:p>
        </p:txBody>
      </p:sp>
      <p:pic>
        <p:nvPicPr>
          <p:cNvPr id="50184" name="Picture 8" descr="MCj044172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8382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sz="9600" b="1" dirty="0" smtClean="0"/>
              <a:t>moneta</a:t>
            </a:r>
            <a:endParaRPr lang="en-US" sz="9600" b="1" dirty="0"/>
          </a:p>
        </p:txBody>
      </p:sp>
      <p:pic>
        <p:nvPicPr>
          <p:cNvPr id="2059" name="Picture 11" descr="MCBS01882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524000"/>
            <a:ext cx="1905000" cy="1901825"/>
          </a:xfrm>
          <a:prstGeom prst="rect">
            <a:avLst/>
          </a:prstGeom>
          <a:noFill/>
        </p:spPr>
      </p:pic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667000" y="21717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 dirty="0" smtClean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M m</a:t>
            </a:r>
            <a:endParaRPr lang="lt-LT" sz="8000" kern="10" dirty="0">
              <a:ln w="38100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sz="9600" b="1" dirty="0" smtClean="0"/>
              <a:t>skėtis</a:t>
            </a:r>
            <a:endParaRPr lang="en-US" sz="9600" b="1" dirty="0"/>
          </a:p>
        </p:txBody>
      </p:sp>
      <p:sp>
        <p:nvSpPr>
          <p:cNvPr id="44037" name="WordArt 5"/>
          <p:cNvSpPr>
            <a:spLocks noChangeArrowheads="1" noChangeShapeType="1" noTextEdit="1"/>
          </p:cNvSpPr>
          <p:nvPr/>
        </p:nvSpPr>
        <p:spPr bwMode="auto">
          <a:xfrm>
            <a:off x="2590800" y="21717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 dirty="0" smtClean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S s</a:t>
            </a:r>
            <a:endParaRPr lang="lt-LT" sz="8000" kern="10" dirty="0">
              <a:ln w="38100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  <p:pic>
        <p:nvPicPr>
          <p:cNvPr id="44040" name="Picture 8" descr="MCj042421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709613"/>
            <a:ext cx="2514600" cy="244316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sz="7200" b="1" dirty="0" smtClean="0"/>
              <a:t>užtrauktukas</a:t>
            </a:r>
            <a:endParaRPr lang="en-US" sz="7200" b="1" dirty="0"/>
          </a:p>
        </p:txBody>
      </p:sp>
      <p:pic>
        <p:nvPicPr>
          <p:cNvPr id="62469" name="Picture 5" descr="MCj019925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762000"/>
            <a:ext cx="1995488" cy="2801938"/>
          </a:xfrm>
          <a:prstGeom prst="rect">
            <a:avLst/>
          </a:prstGeom>
          <a:noFill/>
        </p:spPr>
      </p:pic>
      <p:sp>
        <p:nvSpPr>
          <p:cNvPr id="62468" name="WordArt 4"/>
          <p:cNvSpPr>
            <a:spLocks noChangeArrowheads="1" noChangeShapeType="1" noTextEdit="1"/>
          </p:cNvSpPr>
          <p:nvPr/>
        </p:nvSpPr>
        <p:spPr bwMode="auto">
          <a:xfrm>
            <a:off x="2057400" y="21717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 dirty="0" smtClean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U u </a:t>
            </a:r>
            <a:endParaRPr lang="lt-LT" sz="8000" kern="10" dirty="0">
              <a:ln w="38100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sz="9600" b="1" dirty="0" smtClean="0"/>
              <a:t>siūlai</a:t>
            </a:r>
            <a:endParaRPr lang="en-US" sz="9600" b="1" dirty="0"/>
          </a:p>
        </p:txBody>
      </p:sp>
      <p:pic>
        <p:nvPicPr>
          <p:cNvPr id="60421" name="Picture 5" descr="MCj029617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219200"/>
            <a:ext cx="3197225" cy="2133600"/>
          </a:xfrm>
          <a:prstGeom prst="rect">
            <a:avLst/>
          </a:prstGeom>
          <a:noFill/>
        </p:spPr>
      </p:pic>
      <p:sp>
        <p:nvSpPr>
          <p:cNvPr id="60420" name="WordArt 4"/>
          <p:cNvSpPr>
            <a:spLocks noChangeArrowheads="1" noChangeShapeType="1" noTextEdit="1"/>
          </p:cNvSpPr>
          <p:nvPr/>
        </p:nvSpPr>
        <p:spPr bwMode="auto">
          <a:xfrm>
            <a:off x="2057400" y="21717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 dirty="0" smtClean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S s</a:t>
            </a:r>
            <a:endParaRPr lang="lt-LT" sz="8000" kern="10" dirty="0">
              <a:ln w="38100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70</Words>
  <Application>Microsoft Office PowerPoint</Application>
  <PresentationFormat>Demonstracija ekrane (4:3)</PresentationFormat>
  <Paragraphs>30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0" baseType="lpstr">
      <vt:lpstr>Default Design</vt:lpstr>
      <vt:lpstr>Skaidrė 1</vt:lpstr>
      <vt:lpstr>Skaidrė 2</vt:lpstr>
      <vt:lpstr>Skaidrė 3</vt:lpstr>
      <vt:lpstr>Skaidrė 4</vt:lpstr>
      <vt:lpstr>Skaidrė 5</vt:lpstr>
      <vt:lpstr>Skaidrė 6</vt:lpstr>
      <vt:lpstr>Skaidrė 7</vt:lpstr>
      <vt:lpstr>Skaidrė 8</vt:lpstr>
      <vt:lpstr>Skaidrė 9</vt:lpstr>
    </vt:vector>
  </TitlesOfParts>
  <Company>Self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 Lesson</dc:title>
  <dc:subject>Letters of the Alphabet</dc:subject>
  <dc:creator>Christina Niven</dc:creator>
  <cp:keywords>abc alphabet letters</cp:keywords>
  <cp:lastModifiedBy>GEDIMINAS</cp:lastModifiedBy>
  <cp:revision>76</cp:revision>
  <dcterms:created xsi:type="dcterms:W3CDTF">2009-09-10T05:44:33Z</dcterms:created>
  <dcterms:modified xsi:type="dcterms:W3CDTF">2013-05-02T22:21:31Z</dcterms:modified>
  <cp:category>Beginning ESL Lesson</cp:category>
</cp:coreProperties>
</file>