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5" r:id="rId2"/>
    <p:sldId id="267" r:id="rId3"/>
    <p:sldId id="293" r:id="rId4"/>
    <p:sldId id="268" r:id="rId5"/>
    <p:sldId id="282" r:id="rId6"/>
    <p:sldId id="256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75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FF"/>
    <a:srgbClr val="000000"/>
    <a:srgbClr val="008000"/>
    <a:srgbClr val="996600"/>
    <a:srgbClr val="CC6600"/>
    <a:srgbClr val="FF99CC"/>
    <a:srgbClr val="FFFF0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CC7CE1CF-C830-4943-801E-043BA9044FA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58F3A3-5942-447E-AA0F-FDA19B7E201F}" type="slidenum">
              <a:rPr lang="en-US"/>
              <a:pPr/>
              <a:t>1</a:t>
            </a:fld>
            <a:endParaRPr lang="en-US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4C95A-0181-4B4F-B988-CA7A05CB75CB}" type="slidenum">
              <a:rPr lang="en-US"/>
              <a:pPr/>
              <a:t>10</a:t>
            </a:fld>
            <a:endParaRPr 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E3411-A587-45BD-8B99-7519C7DF5CFC}" type="slidenum">
              <a:rPr lang="en-US"/>
              <a:pPr/>
              <a:t>11</a:t>
            </a:fld>
            <a:endParaRPr 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79BFFD-0FFF-423F-94EA-CC17C70B0C32}" type="slidenum">
              <a:rPr lang="en-US"/>
              <a:pPr/>
              <a:t>12</a:t>
            </a:fld>
            <a:endParaRPr lang="en-US"/>
          </a:p>
        </p:txBody>
      </p:sp>
      <p:sp>
        <p:nvSpPr>
          <p:cNvPr id="491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18AF0DF-0B20-43FF-841F-DA904C291B79}" type="slidenum">
              <a:rPr lang="en-US"/>
              <a:pPr/>
              <a:t>13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1687A-26F1-49AD-9768-7E26770273D6}" type="slidenum">
              <a:rPr lang="en-US"/>
              <a:pPr/>
              <a:t>14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A975A3-9FD4-4E10-A66C-2481A01EEC0F}" type="slidenum">
              <a:rPr lang="en-US"/>
              <a:pPr/>
              <a:t>15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79047-1DF7-4DED-9FF3-BE1AC0D87EA2}" type="slidenum">
              <a:rPr lang="en-US"/>
              <a:pPr/>
              <a:t>16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836523-9A69-4000-AAE1-B3B1AC3CA213}" type="slidenum">
              <a:rPr lang="en-US"/>
              <a:pPr/>
              <a:t>17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E0F249-5444-4CB2-8BEC-04E1894E0A57}" type="slidenum">
              <a:rPr lang="en-US"/>
              <a:pPr/>
              <a:t>18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06A598-1D99-474B-935D-2A8D549D5E2C}" type="slidenum">
              <a:rPr lang="en-US"/>
              <a:pPr/>
              <a:t>19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FBC503-4091-4DCE-9CE5-8F9EEC0AFFA6}" type="slidenum">
              <a:rPr lang="en-US"/>
              <a:pPr/>
              <a:t>2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AFA7AB-0672-4F18-A099-9B5A508FF440}" type="slidenum">
              <a:rPr lang="en-US"/>
              <a:pPr/>
              <a:t>20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26204D-3B64-4F58-AD49-E856250A1A32}" type="slidenum">
              <a:rPr lang="en-US"/>
              <a:pPr/>
              <a:t>21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CF8707-FAA6-4BB4-BE3E-A66F5026A14F}" type="slidenum">
              <a:rPr lang="en-US"/>
              <a:pPr/>
              <a:t>22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FE1420-EBC2-4521-B5BE-8352DCDFB736}" type="slidenum">
              <a:rPr lang="en-US"/>
              <a:pPr/>
              <a:t>23</a:t>
            </a:fld>
            <a:endParaRPr 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More free ESL lessons are available at www.elcivics.com.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63C64A-C319-4AE3-8734-5909BB7EFBA9}" type="slidenum">
              <a:rPr lang="en-US"/>
              <a:pPr/>
              <a:t>3</a:t>
            </a:fld>
            <a:endParaRPr 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EAD9365-C42D-4756-9D05-2B868B1E22CB}" type="slidenum">
              <a:rPr lang="en-US"/>
              <a:pPr/>
              <a:t>4</a:t>
            </a:fld>
            <a:endParaRPr lang="en-US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37C546-E54A-4162-A1CE-0D43D8130EBB}" type="slidenum">
              <a:rPr lang="en-US"/>
              <a:pPr/>
              <a:t>5</a:t>
            </a:fld>
            <a:endParaRPr lang="en-US"/>
          </a:p>
        </p:txBody>
      </p:sp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5441A-66A3-4988-A6FA-DC674401EC3A}" type="slidenum">
              <a:rPr lang="en-US"/>
              <a:pPr/>
              <a:t>6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9CA0CE-A6E9-4B0B-83E9-DB2B228C9122}" type="slidenum">
              <a:rPr lang="en-US"/>
              <a:pPr/>
              <a:t>7</a:t>
            </a:fld>
            <a:endParaRPr 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79B106-6A0B-409F-9730-13A22DA9D48F}" type="slidenum">
              <a:rPr lang="en-US"/>
              <a:pPr/>
              <a:t>8</a:t>
            </a:fld>
            <a:endParaRPr 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FA888-3309-4731-82B8-2DBA8DF67597}" type="slidenum">
              <a:rPr lang="en-US"/>
              <a:pPr/>
              <a:t>9</a:t>
            </a:fld>
            <a:endParaRPr lang="en-US"/>
          </a:p>
        </p:txBody>
      </p:sp>
      <p:sp>
        <p:nvSpPr>
          <p:cNvPr id="4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66F52-4142-4BB4-BC54-C9C1D9815B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189F24-2734-4366-A7F1-85510E9F0E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1119E-1127-4A39-BDA9-0B446D681F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A21F92-E180-41FE-810C-815A8FC778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3D6DD2-39B7-4B3E-895B-E0F7C8213D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6FDF1-2C57-486A-B682-21C85075AF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6D131-C2D9-41C5-B7C5-A6ACD5AEC1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1A3365-2807-431D-B756-48EB6578CB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DD94EB-9B13-4AFB-8096-A2ABBBCCFD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13375-C673-4F7A-9E63-83776DACA7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6DD80-DB20-4D67-B1CA-3C9B4E5DC9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DE7B8ED9-B556-4BCB-93F5-C286FB0D7F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 descr="Alphabet Letters A - M"/>
          <p:cNvSpPr>
            <a:spLocks noChangeArrowheads="1" noChangeShapeType="1" noTextEdit="1"/>
          </p:cNvSpPr>
          <p:nvPr/>
        </p:nvSpPr>
        <p:spPr bwMode="auto">
          <a:xfrm>
            <a:off x="609600" y="2362200"/>
            <a:ext cx="7972425" cy="1597025"/>
          </a:xfrm>
          <a:prstGeom prst="rect">
            <a:avLst/>
          </a:prstGeom>
        </p:spPr>
        <p:txBody>
          <a:bodyPr wrap="none" fromWordArt="1">
            <a:prstTxWarp prst="textWave2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66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Numbers 1-20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2362200" y="4648200"/>
            <a:ext cx="4724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BEGINNING ESL LESSON</a:t>
            </a:r>
          </a:p>
        </p:txBody>
      </p:sp>
      <p:pic>
        <p:nvPicPr>
          <p:cNvPr id="11284" name="Picture 20" descr="MCj0290709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1400" y="304800"/>
            <a:ext cx="2032000" cy="197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8</a:t>
            </a:r>
          </a:p>
        </p:txBody>
      </p:sp>
      <p:sp>
        <p:nvSpPr>
          <p:cNvPr id="44037" name="WordArt 5"/>
          <p:cNvSpPr>
            <a:spLocks noChangeArrowheads="1" noChangeShapeType="1" noTextEdit="1"/>
          </p:cNvSpPr>
          <p:nvPr/>
        </p:nvSpPr>
        <p:spPr bwMode="auto">
          <a:xfrm>
            <a:off x="25908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eight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9</a:t>
            </a:r>
          </a:p>
        </p:txBody>
      </p:sp>
      <p:sp>
        <p:nvSpPr>
          <p:cNvPr id="46085" name="WordArt 5"/>
          <p:cNvSpPr>
            <a:spLocks noChangeArrowheads="1" noChangeShapeType="1" noTextEdit="1"/>
          </p:cNvSpPr>
          <p:nvPr/>
        </p:nvSpPr>
        <p:spPr bwMode="auto">
          <a:xfrm>
            <a:off x="2514600" y="19812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10</a:t>
            </a:r>
          </a:p>
        </p:txBody>
      </p:sp>
      <p:sp>
        <p:nvSpPr>
          <p:cNvPr id="48133" name="WordArt 5"/>
          <p:cNvSpPr>
            <a:spLocks noChangeArrowheads="1" noChangeShapeType="1" noTextEdit="1"/>
          </p:cNvSpPr>
          <p:nvPr/>
        </p:nvSpPr>
        <p:spPr bwMode="auto">
          <a:xfrm>
            <a:off x="234315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11</a:t>
            </a:r>
          </a:p>
        </p:txBody>
      </p:sp>
      <p:sp>
        <p:nvSpPr>
          <p:cNvPr id="58372" name="WordArt 4"/>
          <p:cNvSpPr>
            <a:spLocks noChangeArrowheads="1" noChangeShapeType="1" noTextEdit="1"/>
          </p:cNvSpPr>
          <p:nvPr/>
        </p:nvSpPr>
        <p:spPr bwMode="auto">
          <a:xfrm>
            <a:off x="2343150" y="1981200"/>
            <a:ext cx="45148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eleven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12</a:t>
            </a:r>
          </a:p>
        </p:txBody>
      </p:sp>
      <p:sp>
        <p:nvSpPr>
          <p:cNvPr id="60420" name="WordArt 4"/>
          <p:cNvSpPr>
            <a:spLocks noChangeArrowheads="1" noChangeShapeType="1" noTextEdit="1"/>
          </p:cNvSpPr>
          <p:nvPr/>
        </p:nvSpPr>
        <p:spPr bwMode="auto">
          <a:xfrm>
            <a:off x="2362200" y="1981200"/>
            <a:ext cx="45910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twelve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13</a:t>
            </a:r>
          </a:p>
        </p:txBody>
      </p:sp>
      <p:sp>
        <p:nvSpPr>
          <p:cNvPr id="62468" name="WordArt 4"/>
          <p:cNvSpPr>
            <a:spLocks noChangeArrowheads="1" noChangeShapeType="1" noTextEdit="1"/>
          </p:cNvSpPr>
          <p:nvPr/>
        </p:nvSpPr>
        <p:spPr bwMode="auto">
          <a:xfrm>
            <a:off x="2133600" y="2057400"/>
            <a:ext cx="49720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thirteen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14</a:t>
            </a:r>
          </a:p>
        </p:txBody>
      </p:sp>
      <p:sp>
        <p:nvSpPr>
          <p:cNvPr id="64515" name="WordArt 3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48958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fourteen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15</a:t>
            </a:r>
          </a:p>
        </p:txBody>
      </p:sp>
      <p:sp>
        <p:nvSpPr>
          <p:cNvPr id="66563" name="WordArt 3"/>
          <p:cNvSpPr>
            <a:spLocks noChangeArrowheads="1" noChangeShapeType="1" noTextEdit="1"/>
          </p:cNvSpPr>
          <p:nvPr/>
        </p:nvSpPr>
        <p:spPr bwMode="auto">
          <a:xfrm>
            <a:off x="2209800" y="2057400"/>
            <a:ext cx="441960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fifteen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16</a:t>
            </a:r>
          </a:p>
        </p:txBody>
      </p:sp>
      <p:sp>
        <p:nvSpPr>
          <p:cNvPr id="68611" name="WordArt 3"/>
          <p:cNvSpPr>
            <a:spLocks noChangeArrowheads="1" noChangeShapeType="1" noTextEdit="1"/>
          </p:cNvSpPr>
          <p:nvPr/>
        </p:nvSpPr>
        <p:spPr bwMode="auto">
          <a:xfrm>
            <a:off x="2209800" y="1981200"/>
            <a:ext cx="441960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sixteen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17</a:t>
            </a:r>
          </a:p>
        </p:txBody>
      </p:sp>
      <p:sp>
        <p:nvSpPr>
          <p:cNvPr id="70659" name="WordArt 3"/>
          <p:cNvSpPr>
            <a:spLocks noChangeArrowheads="1" noChangeShapeType="1" noTextEdit="1"/>
          </p:cNvSpPr>
          <p:nvPr/>
        </p:nvSpPr>
        <p:spPr bwMode="auto">
          <a:xfrm>
            <a:off x="2133600" y="1905000"/>
            <a:ext cx="49720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seventeen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0</a:t>
            </a:r>
          </a:p>
        </p:txBody>
      </p:sp>
      <p:sp>
        <p:nvSpPr>
          <p:cNvPr id="13316" name="WordArt 4"/>
          <p:cNvSpPr>
            <a:spLocks noChangeArrowheads="1" noChangeShapeType="1" noTextEdit="1"/>
          </p:cNvSpPr>
          <p:nvPr/>
        </p:nvSpPr>
        <p:spPr bwMode="auto">
          <a:xfrm>
            <a:off x="3352800" y="1752600"/>
            <a:ext cx="274320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18</a:t>
            </a:r>
          </a:p>
        </p:txBody>
      </p:sp>
      <p:sp>
        <p:nvSpPr>
          <p:cNvPr id="72707" name="WordArt 3"/>
          <p:cNvSpPr>
            <a:spLocks noChangeArrowheads="1" noChangeShapeType="1" noTextEdit="1"/>
          </p:cNvSpPr>
          <p:nvPr/>
        </p:nvSpPr>
        <p:spPr bwMode="auto">
          <a:xfrm>
            <a:off x="2286000" y="2171700"/>
            <a:ext cx="45910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eighteen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19</a:t>
            </a:r>
          </a:p>
        </p:txBody>
      </p:sp>
      <p:sp>
        <p:nvSpPr>
          <p:cNvPr id="74755" name="WordArt 3"/>
          <p:cNvSpPr>
            <a:spLocks noChangeArrowheads="1" noChangeShapeType="1" noTextEdit="1"/>
          </p:cNvSpPr>
          <p:nvPr/>
        </p:nvSpPr>
        <p:spPr bwMode="auto">
          <a:xfrm>
            <a:off x="249555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nineteen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20</a:t>
            </a:r>
          </a:p>
        </p:txBody>
      </p:sp>
      <p:sp>
        <p:nvSpPr>
          <p:cNvPr id="76803" name="WordArt 3"/>
          <p:cNvSpPr>
            <a:spLocks noChangeArrowheads="1" noChangeShapeType="1" noTextEdit="1"/>
          </p:cNvSpPr>
          <p:nvPr/>
        </p:nvSpPr>
        <p:spPr bwMode="auto">
          <a:xfrm>
            <a:off x="249555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twenty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b="1"/>
          </a:p>
          <a:p>
            <a:endParaRPr lang="en-US" b="1"/>
          </a:p>
        </p:txBody>
      </p:sp>
      <p:sp>
        <p:nvSpPr>
          <p:cNvPr id="21508" name="WordArt 4"/>
          <p:cNvSpPr>
            <a:spLocks noChangeArrowheads="1" noChangeShapeType="1" noTextEdit="1"/>
          </p:cNvSpPr>
          <p:nvPr/>
        </p:nvSpPr>
        <p:spPr bwMode="auto">
          <a:xfrm>
            <a:off x="2590800" y="21717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The End</a:t>
            </a: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762000" y="44958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/>
              <a:t>www.elcivics.com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1</a:t>
            </a:r>
          </a:p>
        </p:txBody>
      </p:sp>
      <p:sp>
        <p:nvSpPr>
          <p:cNvPr id="78851" name="WordArt 3"/>
          <p:cNvSpPr>
            <a:spLocks noChangeArrowheads="1" noChangeShapeType="1" noTextEdit="1"/>
          </p:cNvSpPr>
          <p:nvPr/>
        </p:nvSpPr>
        <p:spPr bwMode="auto">
          <a:xfrm>
            <a:off x="3276600" y="1866900"/>
            <a:ext cx="274320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2</a:t>
            </a:r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2667000" y="20955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3</a:t>
            </a:r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26670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three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4</a:t>
            </a: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667000" y="20574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four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5</a:t>
            </a:r>
          </a:p>
        </p:txBody>
      </p:sp>
      <p:sp>
        <p:nvSpPr>
          <p:cNvPr id="37893" name="WordArt 5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five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6</a:t>
            </a:r>
          </a:p>
        </p:txBody>
      </p:sp>
      <p:sp>
        <p:nvSpPr>
          <p:cNvPr id="39941" name="WordArt 5"/>
          <p:cNvSpPr>
            <a:spLocks noChangeArrowheads="1" noChangeShapeType="1" noTextEdit="1"/>
          </p:cNvSpPr>
          <p:nvPr/>
        </p:nvSpPr>
        <p:spPr bwMode="auto">
          <a:xfrm>
            <a:off x="2667000" y="21336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9600" b="1"/>
              <a:t>7</a:t>
            </a:r>
          </a:p>
        </p:txBody>
      </p:sp>
      <p:sp>
        <p:nvSpPr>
          <p:cNvPr id="41989" name="WordArt 5"/>
          <p:cNvSpPr>
            <a:spLocks noChangeArrowheads="1" noChangeShapeType="1" noTextEdit="1"/>
          </p:cNvSpPr>
          <p:nvPr/>
        </p:nvSpPr>
        <p:spPr bwMode="auto">
          <a:xfrm>
            <a:off x="2590800" y="1981200"/>
            <a:ext cx="4057650" cy="194310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lt-LT" sz="8000" kern="10">
                <a:ln w="381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seven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82</Words>
  <Application>Microsoft Office PowerPoint</Application>
  <PresentationFormat>Demonstracija ekrane (4:3)</PresentationFormat>
  <Paragraphs>70</Paragraphs>
  <Slides>23</Slides>
  <Notes>23</Notes>
  <HiddenSlides>0</HiddenSlides>
  <MMClips>0</MMClips>
  <ScaleCrop>false</ScaleCrop>
  <HeadingPairs>
    <vt:vector size="6" baseType="variant">
      <vt:variant>
        <vt:lpstr>Naudojami šriftai</vt:lpstr>
      </vt:variant>
      <vt:variant>
        <vt:i4>2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23</vt:i4>
      </vt:variant>
    </vt:vector>
  </HeadingPairs>
  <TitlesOfParts>
    <vt:vector size="26" baseType="lpstr">
      <vt:lpstr>Arial</vt:lpstr>
      <vt:lpstr>Book Antiqua</vt:lpstr>
      <vt:lpstr>Default Design</vt:lpstr>
      <vt:lpstr>Skaidrė 1</vt:lpstr>
      <vt:lpstr>Skaidrė 2</vt:lpstr>
      <vt:lpstr>Skaidrė 3</vt:lpstr>
      <vt:lpstr>Skaidrė 4</vt:lpstr>
      <vt:lpstr>Skaidrė 5</vt:lpstr>
      <vt:lpstr>Skaidrė 6</vt:lpstr>
      <vt:lpstr>Skaidrė 7</vt:lpstr>
      <vt:lpstr>Skaidrė 8</vt:lpstr>
      <vt:lpstr>Skaidrė 9</vt:lpstr>
      <vt:lpstr>Skaidrė 10</vt:lpstr>
      <vt:lpstr>Skaidrė 11</vt:lpstr>
      <vt:lpstr>Skaidrė 12</vt:lpstr>
      <vt:lpstr>Skaidrė 13</vt:lpstr>
      <vt:lpstr>Skaidrė 14</vt:lpstr>
      <vt:lpstr>Skaidrė 15</vt:lpstr>
      <vt:lpstr>Skaidrė 16</vt:lpstr>
      <vt:lpstr>Skaidrė 17</vt:lpstr>
      <vt:lpstr>Skaidrė 18</vt:lpstr>
      <vt:lpstr>Skaidrė 19</vt:lpstr>
      <vt:lpstr>Skaidrė 20</vt:lpstr>
      <vt:lpstr>Skaidrė 21</vt:lpstr>
      <vt:lpstr>Skaidrė 22</vt:lpstr>
      <vt:lpstr>Skaidrė 23</vt:lpstr>
    </vt:vector>
  </TitlesOfParts>
  <Company>Self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</dc:title>
  <dc:creator>Christina Niven</dc:creator>
  <cp:lastModifiedBy>GEDIMINAS</cp:lastModifiedBy>
  <cp:revision>77</cp:revision>
  <dcterms:created xsi:type="dcterms:W3CDTF">2009-09-10T05:44:33Z</dcterms:created>
  <dcterms:modified xsi:type="dcterms:W3CDTF">2013-05-02T17:34:22Z</dcterms:modified>
</cp:coreProperties>
</file>