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B7F7-DB41-4829-8AE1-7650282E59E9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DACC-BAA3-4898-AE96-DC4FA31DF54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ridziqavg6pi/jaustukai-ir-istiktukai/" TargetMode="External"/><Relationship Id="rId2" Type="http://schemas.openxmlformats.org/officeDocument/2006/relationships/hyperlink" Target="http://www.kalbam.lt/?attachment_id=3093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9600" dirty="0" smtClean="0">
                <a:latin typeface="Arial" pitchFamily="34" charset="0"/>
                <a:cs typeface="Arial" pitchFamily="34" charset="0"/>
              </a:rPr>
              <a:t>Jaustukas ir ištiktukas</a:t>
            </a:r>
            <a:endParaRPr lang="lt-LT" sz="9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>
                <a:hlinkClick r:id="rId2"/>
              </a:rPr>
              <a:t>http://www.kalbam.lt/?attachment_id=30939</a:t>
            </a:r>
            <a:r>
              <a:rPr lang="lt-LT" dirty="0" smtClean="0"/>
              <a:t> </a:t>
            </a:r>
          </a:p>
          <a:p>
            <a:r>
              <a:rPr lang="lt-LT" dirty="0" smtClean="0">
                <a:hlinkClick r:id="rId3"/>
              </a:rPr>
              <a:t>http://prezi.com/ridziqavg6pi/jaustukai-ir-istiktukai/</a:t>
            </a:r>
            <a:r>
              <a:rPr lang="lt-LT" dirty="0" smtClean="0"/>
              <a:t>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lt-LT" sz="6000" dirty="0" smtClean="0">
                <a:latin typeface="Arial" pitchFamily="34" charset="0"/>
                <a:cs typeface="Arial" pitchFamily="34" charset="0"/>
              </a:rPr>
              <a:t>Jaustukai - </a:t>
            </a:r>
            <a:endParaRPr lang="lt-LT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lt-LT" sz="4400" dirty="0" smtClean="0">
                <a:latin typeface="Arial" pitchFamily="34" charset="0"/>
                <a:cs typeface="Arial" pitchFamily="34" charset="0"/>
              </a:rPr>
              <a:t>Rodo žmogaus jausmus, valią. Juos vartojame, kai išsigąstame, susijaudiname, pasipiktiname.</a:t>
            </a:r>
          </a:p>
          <a:p>
            <a:pPr>
              <a:buNone/>
            </a:pPr>
            <a:r>
              <a:rPr lang="lt-LT" sz="4400" dirty="0" smtClean="0">
                <a:latin typeface="Arial" pitchFamily="34" charset="0"/>
                <a:cs typeface="Arial" pitchFamily="34" charset="0"/>
              </a:rPr>
              <a:t>Pvz.: a, o, u, ū, ėė, oo, aha, oho, ai, ei, ui, ajajai, ojoj; ak, ech, et, brrr, hmm, kac kac, put put....</a:t>
            </a:r>
            <a:endParaRPr lang="lt-LT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Vartojimas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Jaustukai vartojami sakinio pradžioje arba pabaigoje ir skiriami kableliais  ar kitais skyrybos ženklais.</a:t>
            </a:r>
          </a:p>
          <a:p>
            <a:endParaRPr lang="lt-LT" dirty="0"/>
          </a:p>
          <a:p>
            <a:r>
              <a:rPr lang="lt-LT" sz="4800" dirty="0" smtClean="0">
                <a:latin typeface="Arial" pitchFamily="34" charset="0"/>
                <a:cs typeface="Arial" pitchFamily="34" charset="0"/>
              </a:rPr>
              <a:t>Valio, mes laimėjome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!!!</a:t>
            </a:r>
          </a:p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Sa, </a:t>
            </a:r>
            <a:r>
              <a:rPr lang="en-GB" sz="4800" dirty="0" err="1" smtClean="0">
                <a:latin typeface="Arial" pitchFamily="34" charset="0"/>
                <a:cs typeface="Arial" pitchFamily="34" charset="0"/>
              </a:rPr>
              <a:t>Brisiau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lt-LT" sz="4800" dirty="0" smtClean="0">
                <a:latin typeface="Arial" pitchFamily="34" charset="0"/>
                <a:cs typeface="Arial" pitchFamily="34" charset="0"/>
              </a:rPr>
              <a:t>š oželis – striukum bukum, pas bobutę – ukum pukum.</a:t>
            </a:r>
            <a:endParaRPr lang="lt-LT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6000" dirty="0" smtClean="0">
                <a:latin typeface="Arial" pitchFamily="34" charset="0"/>
                <a:cs typeface="Arial" pitchFamily="34" charset="0"/>
              </a:rPr>
              <a:t>Ištiktukai -</a:t>
            </a:r>
            <a:endParaRPr lang="lt-LT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Tai emociniai žodžiai, kurie reiškia veiksmų ar reiškinių sukeltus garsus, vaizdus, pojūčius.</a:t>
            </a:r>
          </a:p>
          <a:p>
            <a:pPr>
              <a:buNone/>
            </a:pPr>
            <a:r>
              <a:rPr lang="lt-LT" sz="4000" dirty="0" smtClean="0">
                <a:latin typeface="Arial" pitchFamily="34" charset="0"/>
                <a:cs typeface="Arial" pitchFamily="34" charset="0"/>
              </a:rPr>
              <a:t>Pvz.: kukū, šuldu buldu, kakariukū, kriukt, krepšt, strikt, girgžt, pliaukšt, brinkt, šnaru, šliūkšt, žlagt, šmurkšt, klekt....</a:t>
            </a:r>
            <a:endParaRPr lang="lt-LT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800" dirty="0" smtClean="0">
                <a:latin typeface="Arial" pitchFamily="34" charset="0"/>
                <a:cs typeface="Arial" pitchFamily="34" charset="0"/>
              </a:rPr>
              <a:t>Kriukt kriukt paršiukai patvory.</a:t>
            </a:r>
          </a:p>
          <a:p>
            <a:r>
              <a:rPr lang="lt-LT" sz="4800" dirty="0" smtClean="0">
                <a:latin typeface="Arial" pitchFamily="34" charset="0"/>
                <a:cs typeface="Arial" pitchFamily="34" charset="0"/>
              </a:rPr>
              <a:t>Tuks tuks ėmė plakti širdelė.</a:t>
            </a:r>
          </a:p>
          <a:p>
            <a:r>
              <a:rPr lang="lt-LT" sz="4800" dirty="0" smtClean="0">
                <a:latin typeface="Arial" pitchFamily="34" charset="0"/>
                <a:cs typeface="Arial" pitchFamily="34" charset="0"/>
              </a:rPr>
              <a:t>Pravėrė duris – niekas nė krepšt.</a:t>
            </a:r>
            <a:endParaRPr lang="lt-LT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Jaustukas ir ištiktukas</vt:lpstr>
      <vt:lpstr>Jaustukai - </vt:lpstr>
      <vt:lpstr>Vartojimas </vt:lpstr>
      <vt:lpstr>Ištiktukai -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Jaustukas ir ištiktukas</dc:title>
  <dc:creator>Dell</dc:creator>
  <cp:lastModifiedBy>Dell</cp:lastModifiedBy>
  <cp:revision>8</cp:revision>
  <dcterms:created xsi:type="dcterms:W3CDTF">2014-01-20T16:53:17Z</dcterms:created>
  <dcterms:modified xsi:type="dcterms:W3CDTF">2014-01-30T19:20:31Z</dcterms:modified>
</cp:coreProperties>
</file>