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3"/>
  </p:notesMasterIdLst>
  <p:sldIdLst>
    <p:sldId id="290" r:id="rId2"/>
    <p:sldId id="311" r:id="rId3"/>
    <p:sldId id="342" r:id="rId4"/>
    <p:sldId id="341" r:id="rId5"/>
    <p:sldId id="340" r:id="rId6"/>
    <p:sldId id="343" r:id="rId7"/>
    <p:sldId id="344" r:id="rId8"/>
    <p:sldId id="346" r:id="rId9"/>
    <p:sldId id="345" r:id="rId10"/>
    <p:sldId id="347" r:id="rId11"/>
    <p:sldId id="28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ADFF"/>
    <a:srgbClr val="33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38" autoAdjust="0"/>
    <p:restoredTop sz="61716" autoAdjust="0"/>
  </p:normalViewPr>
  <p:slideViewPr>
    <p:cSldViewPr>
      <p:cViewPr varScale="1">
        <p:scale>
          <a:sx n="73" d="100"/>
          <a:sy n="73" d="100"/>
        </p:scale>
        <p:origin x="-11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085" y="-8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F7349AE-BD81-4DE6-A4F6-FFBD88B3F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748933-CBB9-4B37-A23E-4525B2AD3F3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3" name="Rectangle 3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lt-L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E05880-7AB3-4D1F-A070-2DB368190BB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4579" name="Rectangle 3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</a:t>
            </a:r>
            <a:br>
              <a:rPr lang="en-US" smtClean="0"/>
            </a:b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lt-LT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BBB29D-0B08-4134-8381-DB57AA20A29A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16290D-9681-40A8-ABD5-4C42ED584E9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387" name="Rectangle 3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</a:t>
            </a:r>
            <a:br>
              <a:rPr lang="en-US" smtClean="0"/>
            </a:b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B1DE5B-540F-4810-AF58-A07859CE068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3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</a:t>
            </a:r>
            <a:br>
              <a:rPr lang="en-US" smtClean="0"/>
            </a:b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DBDF38-6AC0-4556-9EDE-7A5D8557F97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8435" name="Rectangle 3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</a:t>
            </a:r>
            <a:br>
              <a:rPr lang="en-US" smtClean="0"/>
            </a:b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C49E44-C4C4-4315-82B6-0534FBD3896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9459" name="Rectangle 3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</a:t>
            </a:r>
            <a:br>
              <a:rPr lang="en-US" smtClean="0"/>
            </a:b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1D51FC-7A62-4433-BB47-15ABFD918CC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3" name="Rectangle 3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</a:t>
            </a:r>
            <a:br>
              <a:rPr lang="en-US" smtClean="0"/>
            </a:b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18A908-6962-40C6-8E3C-12605D8E495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1507" name="Rectangle 3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</a:t>
            </a:r>
            <a:br>
              <a:rPr lang="en-US" smtClean="0"/>
            </a:b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055A52-3EAD-4E43-A7BB-A214636F2B1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2531" name="Rectangle 3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</a:t>
            </a:r>
            <a:br>
              <a:rPr lang="en-US" smtClean="0"/>
            </a:b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48EF97-4677-4B9D-8ACE-E13B1525F25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3555" name="Rectangle 3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 </a:t>
            </a:r>
          </a:p>
          <a:p>
            <a:r>
              <a:rPr lang="en-US" smtClean="0"/>
              <a:t> </a:t>
            </a:r>
            <a:br>
              <a:rPr lang="en-US" smtClean="0"/>
            </a:b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9A2C7-CF03-4B0A-BDA7-311BF1E7A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8B2F2-BBDB-405D-B301-7D8299684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CA2A8-522E-4F50-ABF6-5FB1205650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7BB4E-21A2-4B60-AE26-51DA2D0144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12C42-59E6-4BE4-8EB2-972EBABC8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A2303-48C8-4292-A962-288EA7D98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166DC-FE08-4A9D-AE66-CD0501D249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8DEAD-42C0-41B0-9BA1-D05AA27E5B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367BE-A6DF-4861-89DF-E50647D8A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17A56-D181-4614-AC1F-E0085AF0D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5AC63-3441-4A0C-B6C4-96160736C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Triangle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F3D88-E8B0-46DD-831F-DD7C9F3906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3956323-D689-4E46-81F3-A0F65F364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1" r:id="rId1"/>
    <p:sldLayoutId id="2147483790" r:id="rId2"/>
    <p:sldLayoutId id="2147483789" r:id="rId3"/>
    <p:sldLayoutId id="2147483788" r:id="rId4"/>
    <p:sldLayoutId id="2147483787" r:id="rId5"/>
    <p:sldLayoutId id="2147483786" r:id="rId6"/>
    <p:sldLayoutId id="2147483785" r:id="rId7"/>
    <p:sldLayoutId id="2147483784" r:id="rId8"/>
    <p:sldLayoutId id="2147483792" r:id="rId9"/>
    <p:sldLayoutId id="2147483783" r:id="rId10"/>
    <p:sldLayoutId id="2147483782" r:id="rId11"/>
    <p:sldLayoutId id="214748378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rdonn.org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hyperlink" Target="http://www.pppst.com/clipart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animals.pppst.com/sheep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pst.com/index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0.png"/><Relationship Id="rId4" Type="http://schemas.openxmlformats.org/officeDocument/2006/relationships/hyperlink" Target="http://www.pppst.com/themes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9"/>
          <p:cNvSpPr txBox="1">
            <a:spLocks noChangeArrowheads="1"/>
          </p:cNvSpPr>
          <p:nvPr/>
        </p:nvSpPr>
        <p:spPr bwMode="auto">
          <a:xfrm>
            <a:off x="4689475" y="765175"/>
            <a:ext cx="4275138" cy="215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8000">
                <a:solidFill>
                  <a:srgbClr val="63ADFF"/>
                </a:solidFill>
                <a:latin typeface="Sylfaen" pitchFamily="18" charset="0"/>
              </a:rPr>
              <a:t>Counting</a:t>
            </a:r>
            <a:r>
              <a:rPr lang="en-GB" sz="8000">
                <a:solidFill>
                  <a:srgbClr val="7030A0"/>
                </a:solidFill>
                <a:latin typeface="Sylfaen" pitchFamily="18" charset="0"/>
              </a:rPr>
              <a:t> </a:t>
            </a:r>
          </a:p>
          <a:p>
            <a:r>
              <a:rPr lang="en-GB" sz="5400">
                <a:solidFill>
                  <a:srgbClr val="002060"/>
                </a:solidFill>
                <a:latin typeface="Sylfaen" pitchFamily="18" charset="0"/>
              </a:rPr>
              <a:t> </a:t>
            </a:r>
          </a:p>
        </p:txBody>
      </p:sp>
      <p:sp>
        <p:nvSpPr>
          <p:cNvPr id="2051" name="TextBox 10"/>
          <p:cNvSpPr txBox="1">
            <a:spLocks noChangeArrowheads="1"/>
          </p:cNvSpPr>
          <p:nvPr/>
        </p:nvSpPr>
        <p:spPr bwMode="auto">
          <a:xfrm>
            <a:off x="6084888" y="5805488"/>
            <a:ext cx="28511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  <a:hlinkClick r:id="rId3"/>
              </a:rPr>
              <a:t>Written by Lin Donn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  <a:hlinkClick r:id="rId4"/>
              </a:rPr>
              <a:t>Illustrated by Phillip Martin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076" name="TextBox 7"/>
          <p:cNvSpPr txBox="1">
            <a:spLocks noChangeArrowheads="1"/>
          </p:cNvSpPr>
          <p:nvPr/>
        </p:nvSpPr>
        <p:spPr bwMode="auto">
          <a:xfrm>
            <a:off x="5430838" y="1773238"/>
            <a:ext cx="2741612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8000">
                <a:latin typeface="Sylfaen" pitchFamily="18" charset="0"/>
              </a:rPr>
              <a:t>Sheep</a:t>
            </a:r>
          </a:p>
        </p:txBody>
      </p:sp>
      <p:pic>
        <p:nvPicPr>
          <p:cNvPr id="3077" name="Picture 5" descr="slide sheep 04 intro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750" y="1714500"/>
            <a:ext cx="6858000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5"/>
          <p:cNvSpPr txBox="1">
            <a:spLocks noChangeArrowheads="1"/>
          </p:cNvSpPr>
          <p:nvPr/>
        </p:nvSpPr>
        <p:spPr bwMode="auto">
          <a:xfrm>
            <a:off x="6477000" y="849313"/>
            <a:ext cx="4648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4000">
                <a:solidFill>
                  <a:srgbClr val="63ADFF"/>
                </a:solidFill>
                <a:latin typeface="Sylfaen" pitchFamily="18" charset="0"/>
              </a:rPr>
              <a:t>Counting</a:t>
            </a:r>
            <a:endParaRPr lang="en-GB" sz="4000">
              <a:latin typeface="Sylfaen" pitchFamily="18" charset="0"/>
            </a:endParaRPr>
          </a:p>
        </p:txBody>
      </p:sp>
      <p:sp>
        <p:nvSpPr>
          <p:cNvPr id="12291" name="TextBox 7"/>
          <p:cNvSpPr txBox="1">
            <a:spLocks noChangeArrowheads="1"/>
          </p:cNvSpPr>
          <p:nvPr/>
        </p:nvSpPr>
        <p:spPr bwMode="auto">
          <a:xfrm>
            <a:off x="7380288" y="1352550"/>
            <a:ext cx="17287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Sylfaen" pitchFamily="18" charset="0"/>
              </a:rPr>
              <a:t>Sheep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042988" y="2565400"/>
            <a:ext cx="2449512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latin typeface="Arial" charset="0"/>
                <a:cs typeface="Arial" charset="0"/>
                <a:hlinkClick r:id="rId3"/>
              </a:rPr>
              <a:t>Click here to learn </a:t>
            </a:r>
          </a:p>
          <a:p>
            <a:r>
              <a:rPr lang="en-US" sz="3600">
                <a:latin typeface="Arial" charset="0"/>
                <a:cs typeface="Arial" charset="0"/>
                <a:hlinkClick r:id="rId3"/>
              </a:rPr>
              <a:t>more about Sheep</a:t>
            </a:r>
            <a:endParaRPr lang="en-US" sz="3600"/>
          </a:p>
        </p:txBody>
      </p:sp>
      <p:pic>
        <p:nvPicPr>
          <p:cNvPr id="12293" name="Picture 5" descr="slide sheep 01 intro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6238" y="404813"/>
            <a:ext cx="3876675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 descr="slide sheep 03 intro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3873500"/>
            <a:ext cx="3086100" cy="279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714375" y="4667250"/>
            <a:ext cx="77152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This presentation is brought to you by Pete’s Power Point Station. </a:t>
            </a:r>
            <a:r>
              <a:rPr lang="en-US" sz="3200" dirty="0">
                <a:solidFill>
                  <a:srgbClr val="7030A0"/>
                </a:solidFill>
                <a:latin typeface="Arial" charset="0"/>
              </a:rPr>
              <a:t/>
            </a:r>
            <a:br>
              <a:rPr lang="en-US" sz="3200" dirty="0">
                <a:solidFill>
                  <a:srgbClr val="7030A0"/>
                </a:solidFill>
                <a:latin typeface="Arial" charset="0"/>
              </a:rPr>
            </a:br>
            <a:r>
              <a:rPr lang="en-US" sz="3200" dirty="0">
                <a:latin typeface="Arial" charset="0"/>
              </a:rPr>
              <a:t>Visit us on the web at </a:t>
            </a: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Arial" charset="0"/>
                <a:hlinkClick r:id="rId3"/>
              </a:rPr>
              <a:t>PPPST.COM</a:t>
            </a: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   </a:t>
            </a:r>
          </a:p>
        </p:txBody>
      </p:sp>
      <p:pic>
        <p:nvPicPr>
          <p:cNvPr id="13315" name="Picture 2" descr="BANNER 2">
            <a:hlinkClick r:id="rId4"/>
          </p:cNvPr>
          <p:cNvPicPr>
            <a:picLocks noGrp="1" noChangeAspect="1" noChangeArrowheads="1"/>
          </p:cNvPicPr>
          <p:nvPr>
            <p:ph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1790700" y="1268413"/>
            <a:ext cx="5562600" cy="3313112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/>
          <p:cNvSpPr txBox="1">
            <a:spLocks noChangeArrowheads="1"/>
          </p:cNvSpPr>
          <p:nvPr/>
        </p:nvSpPr>
        <p:spPr bwMode="auto">
          <a:xfrm>
            <a:off x="323850" y="5951538"/>
            <a:ext cx="446405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600">
                <a:latin typeface="Arial" charset="0"/>
                <a:cs typeface="Arial" charset="0"/>
              </a:rPr>
              <a:t>One Sleepy Sheep</a:t>
            </a:r>
          </a:p>
          <a:p>
            <a:pPr eaLnBrk="1" hangingPunct="1"/>
            <a:r>
              <a:rPr lang="en-US" sz="280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4099" name="TextBox 5"/>
          <p:cNvSpPr txBox="1">
            <a:spLocks noChangeArrowheads="1"/>
          </p:cNvSpPr>
          <p:nvPr/>
        </p:nvSpPr>
        <p:spPr bwMode="auto">
          <a:xfrm>
            <a:off x="6477000" y="849313"/>
            <a:ext cx="4648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4000">
                <a:solidFill>
                  <a:srgbClr val="63ADFF"/>
                </a:solidFill>
                <a:latin typeface="Sylfaen" pitchFamily="18" charset="0"/>
              </a:rPr>
              <a:t>Counting</a:t>
            </a:r>
            <a:endParaRPr lang="en-GB" sz="4000">
              <a:latin typeface="Sylfaen" pitchFamily="18" charset="0"/>
            </a:endParaRPr>
          </a:p>
        </p:txBody>
      </p:sp>
      <p:pic>
        <p:nvPicPr>
          <p:cNvPr id="4100" name="Picture 5" descr="slide counting 01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773238"/>
            <a:ext cx="4665663" cy="319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Box 7"/>
          <p:cNvSpPr txBox="1">
            <a:spLocks noChangeArrowheads="1"/>
          </p:cNvSpPr>
          <p:nvPr/>
        </p:nvSpPr>
        <p:spPr bwMode="auto">
          <a:xfrm>
            <a:off x="7380288" y="1352550"/>
            <a:ext cx="17287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Sylfaen" pitchFamily="18" charset="0"/>
              </a:rPr>
              <a:t>Sheep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4"/>
          <p:cNvSpPr txBox="1">
            <a:spLocks noChangeArrowheads="1"/>
          </p:cNvSpPr>
          <p:nvPr/>
        </p:nvSpPr>
        <p:spPr bwMode="auto">
          <a:xfrm>
            <a:off x="2771775" y="5951538"/>
            <a:ext cx="446405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600">
                <a:latin typeface="Arial" charset="0"/>
                <a:cs typeface="Arial" charset="0"/>
              </a:rPr>
              <a:t>Two Sleepy Sheep</a:t>
            </a:r>
          </a:p>
          <a:p>
            <a:pPr eaLnBrk="1" hangingPunct="1"/>
            <a:r>
              <a:rPr lang="en-US" sz="280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5123" name="TextBox 5"/>
          <p:cNvSpPr txBox="1">
            <a:spLocks noChangeArrowheads="1"/>
          </p:cNvSpPr>
          <p:nvPr/>
        </p:nvSpPr>
        <p:spPr bwMode="auto">
          <a:xfrm>
            <a:off x="6477000" y="849313"/>
            <a:ext cx="4648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4000">
                <a:solidFill>
                  <a:srgbClr val="63ADFF"/>
                </a:solidFill>
                <a:latin typeface="Sylfaen" pitchFamily="18" charset="0"/>
              </a:rPr>
              <a:t>Counting</a:t>
            </a:r>
            <a:endParaRPr lang="en-GB" sz="4000">
              <a:latin typeface="Sylfaen" pitchFamily="18" charset="0"/>
            </a:endParaRPr>
          </a:p>
        </p:txBody>
      </p:sp>
      <p:pic>
        <p:nvPicPr>
          <p:cNvPr id="5124" name="Picture 5" descr="slide counting 01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773238"/>
            <a:ext cx="4665663" cy="319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4" descr="slide counting 02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088" y="85725"/>
            <a:ext cx="6502400" cy="608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TextBox 7"/>
          <p:cNvSpPr txBox="1">
            <a:spLocks noChangeArrowheads="1"/>
          </p:cNvSpPr>
          <p:nvPr/>
        </p:nvSpPr>
        <p:spPr bwMode="auto">
          <a:xfrm>
            <a:off x="7380288" y="1352550"/>
            <a:ext cx="17287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Sylfaen" pitchFamily="18" charset="0"/>
              </a:rPr>
              <a:t>Sheep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4"/>
          <p:cNvSpPr txBox="1">
            <a:spLocks noChangeArrowheads="1"/>
          </p:cNvSpPr>
          <p:nvPr/>
        </p:nvSpPr>
        <p:spPr bwMode="auto">
          <a:xfrm>
            <a:off x="4572000" y="5951538"/>
            <a:ext cx="446405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600">
                <a:latin typeface="Arial" charset="0"/>
                <a:cs typeface="Arial" charset="0"/>
              </a:rPr>
              <a:t>Three Sleepy Sheep</a:t>
            </a:r>
          </a:p>
          <a:p>
            <a:pPr eaLnBrk="1" hangingPunct="1"/>
            <a:r>
              <a:rPr lang="en-US" sz="280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6147" name="TextBox 5"/>
          <p:cNvSpPr txBox="1">
            <a:spLocks noChangeArrowheads="1"/>
          </p:cNvSpPr>
          <p:nvPr/>
        </p:nvSpPr>
        <p:spPr bwMode="auto">
          <a:xfrm>
            <a:off x="6477000" y="849313"/>
            <a:ext cx="4648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4000">
                <a:solidFill>
                  <a:srgbClr val="63ADFF"/>
                </a:solidFill>
                <a:latin typeface="Sylfaen" pitchFamily="18" charset="0"/>
              </a:rPr>
              <a:t>Counting</a:t>
            </a:r>
            <a:endParaRPr lang="en-GB" sz="4000">
              <a:latin typeface="Sylfaen" pitchFamily="18" charset="0"/>
            </a:endParaRPr>
          </a:p>
        </p:txBody>
      </p:sp>
      <p:pic>
        <p:nvPicPr>
          <p:cNvPr id="6148" name="Picture 5" descr="slide counting 01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773238"/>
            <a:ext cx="4665663" cy="319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6" descr="slide counting 03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3788" y="1844675"/>
            <a:ext cx="5618162" cy="317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4" descr="slide counting 02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088" y="85725"/>
            <a:ext cx="6502400" cy="608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TextBox 7"/>
          <p:cNvSpPr txBox="1">
            <a:spLocks noChangeArrowheads="1"/>
          </p:cNvSpPr>
          <p:nvPr/>
        </p:nvSpPr>
        <p:spPr bwMode="auto">
          <a:xfrm>
            <a:off x="7380288" y="1352550"/>
            <a:ext cx="17287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Sylfaen" pitchFamily="18" charset="0"/>
              </a:rPr>
              <a:t>Sheep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9" descr="sheep lef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2150"/>
            <a:ext cx="562927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8" descr="sheep right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22675" y="1844675"/>
            <a:ext cx="562927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1547813" y="5951538"/>
            <a:ext cx="6480175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600">
                <a:latin typeface="Arial" charset="0"/>
                <a:cs typeface="Arial" charset="0"/>
              </a:rPr>
              <a:t>How many sheep are asleep?</a:t>
            </a:r>
          </a:p>
          <a:p>
            <a:pPr eaLnBrk="1" hangingPunct="1"/>
            <a:r>
              <a:rPr lang="en-US" sz="280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7173" name="TextBox 5"/>
          <p:cNvSpPr txBox="1">
            <a:spLocks noChangeArrowheads="1"/>
          </p:cNvSpPr>
          <p:nvPr/>
        </p:nvSpPr>
        <p:spPr bwMode="auto">
          <a:xfrm>
            <a:off x="6477000" y="849313"/>
            <a:ext cx="4648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4000">
                <a:solidFill>
                  <a:srgbClr val="63ADFF"/>
                </a:solidFill>
                <a:latin typeface="Sylfaen" pitchFamily="18" charset="0"/>
              </a:rPr>
              <a:t>Counting</a:t>
            </a:r>
            <a:endParaRPr lang="en-GB" sz="4000">
              <a:latin typeface="Sylfaen" pitchFamily="18" charset="0"/>
            </a:endParaRPr>
          </a:p>
        </p:txBody>
      </p:sp>
      <p:sp>
        <p:nvSpPr>
          <p:cNvPr id="7174" name="TextBox 7"/>
          <p:cNvSpPr txBox="1">
            <a:spLocks noChangeArrowheads="1"/>
          </p:cNvSpPr>
          <p:nvPr/>
        </p:nvSpPr>
        <p:spPr bwMode="auto">
          <a:xfrm>
            <a:off x="7380288" y="1352550"/>
            <a:ext cx="17287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Sylfaen" pitchFamily="18" charset="0"/>
              </a:rPr>
              <a:t>Sheep</a:t>
            </a:r>
          </a:p>
        </p:txBody>
      </p:sp>
      <p:pic>
        <p:nvPicPr>
          <p:cNvPr id="7175" name="Picture 7" descr="sheep center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713" y="2636838"/>
            <a:ext cx="5135562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4"/>
          <p:cNvSpPr txBox="1">
            <a:spLocks noChangeArrowheads="1"/>
          </p:cNvSpPr>
          <p:nvPr/>
        </p:nvSpPr>
        <p:spPr bwMode="auto">
          <a:xfrm>
            <a:off x="720725" y="5780088"/>
            <a:ext cx="8315325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600">
                <a:latin typeface="Arial" charset="0"/>
                <a:cs typeface="Arial" charset="0"/>
              </a:rPr>
              <a:t>Did you say three?  Then you are  . . . </a:t>
            </a:r>
          </a:p>
          <a:p>
            <a:pPr eaLnBrk="1" hangingPunct="1"/>
            <a:r>
              <a:rPr lang="en-US" sz="280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8195" name="TextBox 5"/>
          <p:cNvSpPr txBox="1">
            <a:spLocks noChangeArrowheads="1"/>
          </p:cNvSpPr>
          <p:nvPr/>
        </p:nvSpPr>
        <p:spPr bwMode="auto">
          <a:xfrm>
            <a:off x="6477000" y="849313"/>
            <a:ext cx="4648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4000">
                <a:solidFill>
                  <a:srgbClr val="63ADFF"/>
                </a:solidFill>
                <a:latin typeface="Sylfaen" pitchFamily="18" charset="0"/>
              </a:rPr>
              <a:t>Counting</a:t>
            </a:r>
            <a:endParaRPr lang="en-GB" sz="4000">
              <a:latin typeface="Sylfaen" pitchFamily="18" charset="0"/>
            </a:endParaRPr>
          </a:p>
        </p:txBody>
      </p:sp>
      <p:sp>
        <p:nvSpPr>
          <p:cNvPr id="8196" name="TextBox 7"/>
          <p:cNvSpPr txBox="1">
            <a:spLocks noChangeArrowheads="1"/>
          </p:cNvSpPr>
          <p:nvPr/>
        </p:nvSpPr>
        <p:spPr bwMode="auto">
          <a:xfrm>
            <a:off x="7380288" y="1352550"/>
            <a:ext cx="17287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Sylfaen" pitchFamily="18" charset="0"/>
              </a:rPr>
              <a:t>Sheep</a:t>
            </a:r>
          </a:p>
        </p:txBody>
      </p:sp>
      <p:pic>
        <p:nvPicPr>
          <p:cNvPr id="8197" name="Picture 7" descr="3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0"/>
            <a:ext cx="4800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9" descr="face 02 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813" y="1690688"/>
            <a:ext cx="2087562" cy="224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8" descr="face 01 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708275"/>
            <a:ext cx="2520950" cy="249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10" descr="face 03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38800" y="2492375"/>
            <a:ext cx="3505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5"/>
          <p:cNvSpPr txBox="1">
            <a:spLocks noChangeArrowheads="1"/>
          </p:cNvSpPr>
          <p:nvPr/>
        </p:nvSpPr>
        <p:spPr bwMode="auto">
          <a:xfrm>
            <a:off x="6477000" y="849313"/>
            <a:ext cx="4648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4000">
                <a:solidFill>
                  <a:srgbClr val="63ADFF"/>
                </a:solidFill>
                <a:latin typeface="Sylfaen" pitchFamily="18" charset="0"/>
              </a:rPr>
              <a:t>Counting</a:t>
            </a:r>
            <a:endParaRPr lang="en-GB" sz="4000">
              <a:latin typeface="Sylfaen" pitchFamily="18" charset="0"/>
            </a:endParaRPr>
          </a:p>
        </p:txBody>
      </p:sp>
      <p:sp>
        <p:nvSpPr>
          <p:cNvPr id="9219" name="TextBox 7"/>
          <p:cNvSpPr txBox="1">
            <a:spLocks noChangeArrowheads="1"/>
          </p:cNvSpPr>
          <p:nvPr/>
        </p:nvSpPr>
        <p:spPr bwMode="auto">
          <a:xfrm>
            <a:off x="7380288" y="1352550"/>
            <a:ext cx="17287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Sylfaen" pitchFamily="18" charset="0"/>
              </a:rPr>
              <a:t>Sheep</a:t>
            </a:r>
          </a:p>
        </p:txBody>
      </p:sp>
      <p:pic>
        <p:nvPicPr>
          <p:cNvPr id="9220" name="Picture 4" descr="sheep 04 copy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773238"/>
            <a:ext cx="7694612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4"/>
          <p:cNvSpPr txBox="1">
            <a:spLocks noChangeArrowheads="1"/>
          </p:cNvSpPr>
          <p:nvPr/>
        </p:nvSpPr>
        <p:spPr bwMode="auto">
          <a:xfrm>
            <a:off x="827088" y="1989138"/>
            <a:ext cx="4138612" cy="273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7200">
                <a:latin typeface="Arial" charset="0"/>
                <a:cs typeface="Arial" charset="0"/>
              </a:rPr>
              <a:t>Wake up, Sheep!</a:t>
            </a:r>
          </a:p>
          <a:p>
            <a:pPr eaLnBrk="1" hangingPunct="1"/>
            <a:r>
              <a:rPr lang="en-US" sz="280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0243" name="TextBox 5"/>
          <p:cNvSpPr txBox="1">
            <a:spLocks noChangeArrowheads="1"/>
          </p:cNvSpPr>
          <p:nvPr/>
        </p:nvSpPr>
        <p:spPr bwMode="auto">
          <a:xfrm>
            <a:off x="6477000" y="849313"/>
            <a:ext cx="4648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4000">
                <a:solidFill>
                  <a:srgbClr val="63ADFF"/>
                </a:solidFill>
                <a:latin typeface="Sylfaen" pitchFamily="18" charset="0"/>
              </a:rPr>
              <a:t>Counting</a:t>
            </a:r>
            <a:endParaRPr lang="en-GB" sz="4000">
              <a:latin typeface="Sylfaen" pitchFamily="18" charset="0"/>
            </a:endParaRPr>
          </a:p>
        </p:txBody>
      </p:sp>
      <p:sp>
        <p:nvSpPr>
          <p:cNvPr id="10244" name="TextBox 7"/>
          <p:cNvSpPr txBox="1">
            <a:spLocks noChangeArrowheads="1"/>
          </p:cNvSpPr>
          <p:nvPr/>
        </p:nvSpPr>
        <p:spPr bwMode="auto">
          <a:xfrm>
            <a:off x="7380288" y="1352550"/>
            <a:ext cx="17287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Sylfaen" pitchFamily="18" charset="0"/>
              </a:rPr>
              <a:t>Sheep</a:t>
            </a:r>
          </a:p>
        </p:txBody>
      </p:sp>
      <p:pic>
        <p:nvPicPr>
          <p:cNvPr id="10245" name="Picture 4" descr="slide alarm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916113"/>
            <a:ext cx="8312150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4"/>
          <p:cNvSpPr txBox="1">
            <a:spLocks noChangeArrowheads="1"/>
          </p:cNvSpPr>
          <p:nvPr/>
        </p:nvSpPr>
        <p:spPr bwMode="auto">
          <a:xfrm>
            <a:off x="2339975" y="5516563"/>
            <a:ext cx="431958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600">
                <a:latin typeface="Arial" charset="0"/>
                <a:cs typeface="Arial" charset="0"/>
              </a:rPr>
              <a:t>It’s time to go home!</a:t>
            </a:r>
          </a:p>
          <a:p>
            <a:pPr eaLnBrk="1" hangingPunct="1"/>
            <a:r>
              <a:rPr lang="en-US" sz="280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1267" name="TextBox 5"/>
          <p:cNvSpPr txBox="1">
            <a:spLocks noChangeArrowheads="1"/>
          </p:cNvSpPr>
          <p:nvPr/>
        </p:nvSpPr>
        <p:spPr bwMode="auto">
          <a:xfrm>
            <a:off x="6477000" y="849313"/>
            <a:ext cx="4648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4000">
                <a:solidFill>
                  <a:srgbClr val="63ADFF"/>
                </a:solidFill>
                <a:latin typeface="Sylfaen" pitchFamily="18" charset="0"/>
              </a:rPr>
              <a:t>Counting</a:t>
            </a:r>
            <a:endParaRPr lang="en-GB" sz="4000">
              <a:latin typeface="Sylfaen" pitchFamily="18" charset="0"/>
            </a:endParaRPr>
          </a:p>
        </p:txBody>
      </p:sp>
      <p:sp>
        <p:nvSpPr>
          <p:cNvPr id="11268" name="TextBox 7"/>
          <p:cNvSpPr txBox="1">
            <a:spLocks noChangeArrowheads="1"/>
          </p:cNvSpPr>
          <p:nvPr/>
        </p:nvSpPr>
        <p:spPr bwMode="auto">
          <a:xfrm>
            <a:off x="7380288" y="1352550"/>
            <a:ext cx="17287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Sylfaen" pitchFamily="18" charset="0"/>
              </a:rPr>
              <a:t>Sheep</a:t>
            </a:r>
          </a:p>
        </p:txBody>
      </p:sp>
      <p:pic>
        <p:nvPicPr>
          <p:cNvPr id="11269" name="Picture 5" descr="slide sheep 02 go hom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765175"/>
            <a:ext cx="3825875" cy="336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slide sheep 03 go hom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450" y="1989138"/>
            <a:ext cx="3417888" cy="358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7" descr="slide sheep 01 go home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375" y="1412875"/>
            <a:ext cx="5162550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FFFFFF"/>
      </a:accent6>
      <a:hlink>
        <a:srgbClr val="FFFFFF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1255</TotalTime>
  <Words>103</Words>
  <Application>Microsoft Office PowerPoint</Application>
  <PresentationFormat>Demonstracija ekrane (4:3)</PresentationFormat>
  <Paragraphs>87</Paragraphs>
  <Slides>11</Slides>
  <Notes>11</Notes>
  <HiddenSlides>0</HiddenSlides>
  <MMClips>0</MMClips>
  <ScaleCrop>false</ScaleCrop>
  <HeadingPairs>
    <vt:vector size="6" baseType="variant">
      <vt:variant>
        <vt:lpstr>Naudojami šriftai</vt:lpstr>
      </vt:variant>
      <vt:variant>
        <vt:i4>7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11</vt:i4>
      </vt:variant>
    </vt:vector>
  </HeadingPairs>
  <TitlesOfParts>
    <vt:vector size="19" baseType="lpstr">
      <vt:lpstr>Tahoma</vt:lpstr>
      <vt:lpstr>Arial</vt:lpstr>
      <vt:lpstr>Calibri</vt:lpstr>
      <vt:lpstr>Constantia</vt:lpstr>
      <vt:lpstr>Wingdings 2</vt:lpstr>
      <vt:lpstr>Times New Roman</vt:lpstr>
      <vt:lpstr>Sylfaen</vt:lpstr>
      <vt:lpstr>Flow</vt:lpstr>
      <vt:lpstr>Skaidrė 1</vt:lpstr>
      <vt:lpstr>Skaidrė 2</vt:lpstr>
      <vt:lpstr>Skaidrė 3</vt:lpstr>
      <vt:lpstr>Skaidrė 4</vt:lpstr>
      <vt:lpstr>Skaidrė 5</vt:lpstr>
      <vt:lpstr>Skaidrė 6</vt:lpstr>
      <vt:lpstr>Skaidrė 7</vt:lpstr>
      <vt:lpstr>Skaidrė 8</vt:lpstr>
      <vt:lpstr>Skaidrė 9</vt:lpstr>
      <vt:lpstr>Skaidrė 10</vt:lpstr>
      <vt:lpstr>Skaidrė 11</vt:lpstr>
    </vt:vector>
  </TitlesOfParts>
  <Company>Donn &amp; Lee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Aesop and His Fables</dc:title>
  <dc:creator>Lin Donn</dc:creator>
  <dc:description>Illustrated by Phillip Martin</dc:description>
  <cp:lastModifiedBy>GEDIMINAS</cp:lastModifiedBy>
  <cp:revision>99</cp:revision>
  <dcterms:created xsi:type="dcterms:W3CDTF">2007-01-21T20:19:36Z</dcterms:created>
  <dcterms:modified xsi:type="dcterms:W3CDTF">2013-05-02T17:32:35Z</dcterms:modified>
</cp:coreProperties>
</file>