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1" r:id="rId3"/>
    <p:sldId id="280" r:id="rId4"/>
    <p:sldId id="258" r:id="rId5"/>
    <p:sldId id="282" r:id="rId6"/>
    <p:sldId id="259" r:id="rId7"/>
    <p:sldId id="283" r:id="rId8"/>
    <p:sldId id="260" r:id="rId9"/>
    <p:sldId id="284" r:id="rId10"/>
    <p:sldId id="261" r:id="rId11"/>
    <p:sldId id="285" r:id="rId12"/>
    <p:sldId id="262" r:id="rId13"/>
    <p:sldId id="286" r:id="rId14"/>
    <p:sldId id="263" r:id="rId15"/>
    <p:sldId id="287" r:id="rId16"/>
    <p:sldId id="264" r:id="rId17"/>
    <p:sldId id="288" r:id="rId18"/>
    <p:sldId id="265" r:id="rId19"/>
    <p:sldId id="289" r:id="rId20"/>
    <p:sldId id="266" r:id="rId21"/>
    <p:sldId id="290" r:id="rId22"/>
    <p:sldId id="267" r:id="rId23"/>
    <p:sldId id="291" r:id="rId24"/>
    <p:sldId id="268" r:id="rId25"/>
    <p:sldId id="292" r:id="rId26"/>
    <p:sldId id="269" r:id="rId27"/>
    <p:sldId id="293" r:id="rId28"/>
    <p:sldId id="270" r:id="rId29"/>
    <p:sldId id="294" r:id="rId30"/>
    <p:sldId id="271" r:id="rId31"/>
    <p:sldId id="295" r:id="rId32"/>
    <p:sldId id="272" r:id="rId33"/>
    <p:sldId id="296" r:id="rId34"/>
    <p:sldId id="273" r:id="rId35"/>
    <p:sldId id="297" r:id="rId36"/>
    <p:sldId id="274" r:id="rId37"/>
    <p:sldId id="298" r:id="rId38"/>
    <p:sldId id="299" r:id="rId39"/>
    <p:sldId id="300" r:id="rId40"/>
    <p:sldId id="301" r:id="rId41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-9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tačiakampis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Suapvalintas stačiakamp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aantraštė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lt-LT" smtClean="0"/>
              <a:t>Spustelėkite ruošinio paantraštės stiliui keisti</a:t>
            </a:r>
            <a:endParaRPr kumimoji="0" lang="en-US"/>
          </a:p>
        </p:txBody>
      </p:sp>
      <p:sp>
        <p:nvSpPr>
          <p:cNvPr id="28" name="Datos vietos rezervavimo ženklas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0DFD-04CA-4F1A-9D5F-762284EA8A4C}" type="datetimeFigureOut">
              <a:rPr lang="lt-LT" smtClean="0"/>
              <a:pPr/>
              <a:t>2013.05.06</a:t>
            </a:fld>
            <a:endParaRPr lang="lt-LT"/>
          </a:p>
        </p:txBody>
      </p:sp>
      <p:sp>
        <p:nvSpPr>
          <p:cNvPr id="17" name="Poraštės vietos rezervavimo ženklas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29" name="Skaidrės numerio vietos rezervavimo ženklas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A9C179C-646A-4450-9539-D89FE0CDDBDF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7" name="Stačiakampis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Stačiakampis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ačiakampis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Antraštė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0DFD-04CA-4F1A-9D5F-762284EA8A4C}" type="datetimeFigureOut">
              <a:rPr lang="lt-LT" smtClean="0"/>
              <a:pPr/>
              <a:t>2013.05.06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179C-646A-4450-9539-D89FE0CDDBDF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0DFD-04CA-4F1A-9D5F-762284EA8A4C}" type="datetimeFigureOut">
              <a:rPr lang="lt-LT" smtClean="0"/>
              <a:pPr/>
              <a:t>2013.05.06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179C-646A-4450-9539-D89FE0CDDBDF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0DFD-04CA-4F1A-9D5F-762284EA8A4C}" type="datetimeFigureOut">
              <a:rPr lang="lt-LT" smtClean="0"/>
              <a:pPr/>
              <a:t>2013.05.06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179C-646A-4450-9539-D89FE0CDDBDF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tačiakampis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Suapvalintas stačiakamp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0DFD-04CA-4F1A-9D5F-762284EA8A4C}" type="datetimeFigureOut">
              <a:rPr lang="lt-LT" smtClean="0"/>
              <a:pPr/>
              <a:t>2013.05.06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lt-LT"/>
          </a:p>
        </p:txBody>
      </p:sp>
      <p:sp>
        <p:nvSpPr>
          <p:cNvPr id="7" name="Stačiakampis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Stačiakampis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ačiakampis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A9C179C-646A-4450-9539-D89FE0CDDBDF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0DFD-04CA-4F1A-9D5F-762284EA8A4C}" type="datetimeFigureOut">
              <a:rPr lang="lt-LT" smtClean="0"/>
              <a:pPr/>
              <a:t>2013.05.06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179C-646A-4450-9539-D89FE0CDDBDF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11" name="Turinio vietos rezervavimo ženklas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0DFD-04CA-4F1A-9D5F-762284EA8A4C}" type="datetimeFigureOut">
              <a:rPr lang="lt-LT" smtClean="0"/>
              <a:pPr/>
              <a:t>2013.05.06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179C-646A-4450-9539-D89FE0CDDBDF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11" name="Turinio vietos rezervavimo ženklas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13" name="Turinio vietos rezervavimo ženklas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0DFD-04CA-4F1A-9D5F-762284EA8A4C}" type="datetimeFigureOut">
              <a:rPr lang="lt-LT" smtClean="0"/>
              <a:pPr/>
              <a:t>2013.05.06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179C-646A-4450-9539-D89FE0CDDBDF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0DFD-04CA-4F1A-9D5F-762284EA8A4C}" type="datetimeFigureOut">
              <a:rPr lang="lt-LT" smtClean="0"/>
              <a:pPr/>
              <a:t>2013.05.06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179C-646A-4450-9539-D89FE0CDDBDF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ačiakampis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Suapvalintas stačiakamp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0DFD-04CA-4F1A-9D5F-762284EA8A4C}" type="datetimeFigureOut">
              <a:rPr lang="lt-LT" smtClean="0"/>
              <a:pPr/>
              <a:t>2013.05.06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179C-646A-4450-9539-D89FE0CDDBDF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11" name="Turinio vietos rezervavimo ženklas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0DFD-04CA-4F1A-9D5F-762284EA8A4C}" type="datetimeFigureOut">
              <a:rPr lang="lt-LT" smtClean="0"/>
              <a:pPr/>
              <a:t>2013.05.06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A9C179C-646A-4450-9539-D89FE0CDDBDF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11" name="Stačiakampis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ačiakampis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ačiakampis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lt-LT" smtClean="0"/>
              <a:t>Spustelėkite piktogramą, jei norite įtraukti paveikslėlį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ačiakampis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Suapvalintas stačiakamp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avadinimo vietos rezervavimo ženkla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13" name="Teksto vietos rezervavimo ženklas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  <a:p>
            <a:pPr lvl="1" eaLnBrk="1" latinLnBrk="0" hangingPunct="1"/>
            <a:r>
              <a:rPr kumimoji="0" lang="lt-LT" smtClean="0"/>
              <a:t>Antras lygmuo</a:t>
            </a:r>
          </a:p>
          <a:p>
            <a:pPr lvl="2" eaLnBrk="1" latinLnBrk="0" hangingPunct="1"/>
            <a:r>
              <a:rPr kumimoji="0" lang="lt-LT" smtClean="0"/>
              <a:t>Trečias lygmuo</a:t>
            </a:r>
          </a:p>
          <a:p>
            <a:pPr lvl="3" eaLnBrk="1" latinLnBrk="0" hangingPunct="1"/>
            <a:r>
              <a:rPr kumimoji="0" lang="lt-LT" smtClean="0"/>
              <a:t>Ketvirtas lygmuo</a:t>
            </a:r>
          </a:p>
          <a:p>
            <a:pPr lvl="4" eaLnBrk="1" latinLnBrk="0" hangingPunct="1"/>
            <a:r>
              <a:rPr kumimoji="0" lang="lt-LT" smtClean="0"/>
              <a:t>Penktas lygmuo</a:t>
            </a:r>
            <a:endParaRPr kumimoji="0" lang="en-US"/>
          </a:p>
        </p:txBody>
      </p:sp>
      <p:sp>
        <p:nvSpPr>
          <p:cNvPr id="14" name="Datos vietos rezervavimo ženklas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04F0DFD-04CA-4F1A-9D5F-762284EA8A4C}" type="datetimeFigureOut">
              <a:rPr lang="lt-LT" smtClean="0"/>
              <a:pPr/>
              <a:t>2013.05.06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lt-LT"/>
          </a:p>
        </p:txBody>
      </p:sp>
      <p:sp>
        <p:nvSpPr>
          <p:cNvPr id="23" name="Skaidrės numerio vietos rezervavimo ženklas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A9C179C-646A-4450-9539-D89FE0CDDBDF}" type="slidenum">
              <a:rPr lang="lt-LT" smtClean="0"/>
              <a:pPr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lavinamukai.jimdo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lt-LT" sz="2100" dirty="0" smtClean="0">
                <a:latin typeface="Times New Roman" pitchFamily="18" charset="0"/>
                <a:cs typeface="Times New Roman" pitchFamily="18" charset="0"/>
              </a:rPr>
              <a:t>Parengė  specialioji pedagogė Ana Stankutė    </a:t>
            </a:r>
          </a:p>
          <a:p>
            <a:endParaRPr lang="lt-LT" sz="2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lt-LT" sz="2100" dirty="0" smtClean="0">
                <a:latin typeface="Times New Roman" pitchFamily="18" charset="0"/>
                <a:cs typeface="Times New Roman" pitchFamily="18" charset="0"/>
              </a:rPr>
              <a:t>Naudoti paveikslėliai  </a:t>
            </a:r>
            <a:r>
              <a:rPr lang="lt-LT" sz="21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http://lavinamukai.jimdo.com</a:t>
            </a:r>
            <a:endParaRPr lang="lt-LT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lt-LT" dirty="0"/>
          </a:p>
        </p:txBody>
      </p:sp>
      <p:sp>
        <p:nvSpPr>
          <p:cNvPr id="2" name="Antraštė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Kas čia?</a:t>
            </a:r>
            <a:br>
              <a:rPr lang="lt-LT" dirty="0" smtClean="0">
                <a:latin typeface="Times New Roman" pitchFamily="18" charset="0"/>
                <a:cs typeface="Times New Roman" pitchFamily="18" charset="0"/>
              </a:rPr>
            </a:b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Parašyk žodžius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 descr="4586garden_snai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60571"/>
          <a:stretch>
            <a:fillRect/>
          </a:stretch>
        </p:blipFill>
        <p:spPr>
          <a:xfrm>
            <a:off x="5868144" y="764704"/>
            <a:ext cx="2953008" cy="45365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 descr="4586garden_snai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764704"/>
            <a:ext cx="7489512" cy="45365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 descr="502303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r="66279"/>
          <a:stretch>
            <a:fillRect/>
          </a:stretch>
        </p:blipFill>
        <p:spPr>
          <a:xfrm>
            <a:off x="2550318" y="1447800"/>
            <a:ext cx="1517626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 descr="502303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50318" y="1447800"/>
            <a:ext cx="4500563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 descr="Bactrian%25252520came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55400"/>
          <a:stretch>
            <a:fillRect/>
          </a:stretch>
        </p:blipFill>
        <p:spPr>
          <a:xfrm>
            <a:off x="5004048" y="1052736"/>
            <a:ext cx="2460220" cy="51845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 descr="Bactrian%25252520came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48019" y="1052736"/>
            <a:ext cx="5516249" cy="51845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 descr="Cat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59403"/>
          <a:stretch>
            <a:fillRect/>
          </a:stretch>
        </p:blipFill>
        <p:spPr>
          <a:xfrm>
            <a:off x="5148064" y="1052735"/>
            <a:ext cx="2664296" cy="49549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 descr="Cat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49522" y="1052735"/>
            <a:ext cx="6562838" cy="49549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 descr="cow%25252520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t="55805"/>
          <a:stretch>
            <a:fillRect/>
          </a:stretch>
        </p:blipFill>
        <p:spPr>
          <a:xfrm>
            <a:off x="2699792" y="3717032"/>
            <a:ext cx="3744416" cy="24697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 descr="cow%25252520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598423"/>
            <a:ext cx="3744416" cy="558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 descr="716he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52896"/>
          <a:stretch>
            <a:fillRect/>
          </a:stretch>
        </p:blipFill>
        <p:spPr>
          <a:xfrm>
            <a:off x="4644008" y="1484784"/>
            <a:ext cx="2376264" cy="46210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 descr="elephant-with-baby-norma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69874"/>
          <a:stretch>
            <a:fillRect/>
          </a:stretch>
        </p:blipFill>
        <p:spPr>
          <a:xfrm>
            <a:off x="5652120" y="1196752"/>
            <a:ext cx="1966271" cy="44644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 descr="elephant-with-baby-norma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91617" y="1196752"/>
            <a:ext cx="6526774" cy="44644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 descr="horse%252525202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b="76210"/>
          <a:stretch>
            <a:fillRect/>
          </a:stretch>
        </p:blipFill>
        <p:spPr>
          <a:xfrm>
            <a:off x="1835696" y="471790"/>
            <a:ext cx="5159456" cy="13730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 descr="horse%252525202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471790"/>
            <a:ext cx="5159456" cy="57715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 descr="image_easter00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b="67123"/>
          <a:stretch>
            <a:fillRect/>
          </a:stretch>
        </p:blipFill>
        <p:spPr>
          <a:xfrm>
            <a:off x="289698" y="836712"/>
            <a:ext cx="8184748" cy="17281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 descr="image_easter00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9698" y="836712"/>
            <a:ext cx="8184748" cy="52565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 descr="image_farm00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t="72189"/>
          <a:stretch>
            <a:fillRect/>
          </a:stretch>
        </p:blipFill>
        <p:spPr>
          <a:xfrm>
            <a:off x="611559" y="4725144"/>
            <a:ext cx="8231675" cy="14702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 descr="image_farm00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59" y="908720"/>
            <a:ext cx="8231675" cy="52867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 descr="image_farm01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r="60783" b="7693"/>
          <a:stretch>
            <a:fillRect/>
          </a:stretch>
        </p:blipFill>
        <p:spPr>
          <a:xfrm>
            <a:off x="539551" y="1268760"/>
            <a:ext cx="3096345" cy="46805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 descr="image_farm01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1" y="1268760"/>
            <a:ext cx="7895315" cy="50706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 descr="716he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75583" y="1484784"/>
            <a:ext cx="5044689" cy="46210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 descr="image_jungle00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r="53698" b="48733"/>
          <a:stretch>
            <a:fillRect/>
          </a:stretch>
        </p:blipFill>
        <p:spPr>
          <a:xfrm>
            <a:off x="827584" y="1556792"/>
            <a:ext cx="3240360" cy="23042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 descr="image_jungle00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556792"/>
            <a:ext cx="6998356" cy="44946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 descr="lion%25252520walking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69489" r="5985"/>
          <a:stretch>
            <a:fillRect/>
          </a:stretch>
        </p:blipFill>
        <p:spPr>
          <a:xfrm>
            <a:off x="6300192" y="1268760"/>
            <a:ext cx="1728192" cy="50611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 descr="lion%25252520walking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7" y="1268760"/>
            <a:ext cx="7046463" cy="50611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 descr="Masai%2525252520Giraffe_full%2525252520norma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32655" r="39354"/>
          <a:stretch>
            <a:fillRect/>
          </a:stretch>
        </p:blipFill>
        <p:spPr>
          <a:xfrm>
            <a:off x="4211960" y="332656"/>
            <a:ext cx="1296144" cy="57401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 descr="Masai%2525252520Giraffe_full%2525252520norma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332656"/>
            <a:ext cx="4630671" cy="57401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 descr="zebra%25252520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r="76355"/>
          <a:stretch>
            <a:fillRect/>
          </a:stretch>
        </p:blipFill>
        <p:spPr>
          <a:xfrm>
            <a:off x="1259632" y="1268760"/>
            <a:ext cx="1584176" cy="42469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 descr="zebra%25252520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268760"/>
            <a:ext cx="6699775" cy="42469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Pasitikrink 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lt-LT" sz="4000" dirty="0" smtClean="0">
                <a:latin typeface="Times New Roman" pitchFamily="18" charset="0"/>
                <a:cs typeface="Times New Roman" pitchFamily="18" charset="0"/>
              </a:rPr>
              <a:t>Višta</a:t>
            </a:r>
          </a:p>
          <a:p>
            <a:r>
              <a:rPr lang="lt-LT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žiurkėnas</a:t>
            </a:r>
          </a:p>
          <a:p>
            <a:r>
              <a:rPr lang="lt-LT" sz="4000" dirty="0" smtClean="0">
                <a:latin typeface="Times New Roman" pitchFamily="18" charset="0"/>
                <a:cs typeface="Times New Roman" pitchFamily="18" charset="0"/>
              </a:rPr>
              <a:t>pingvinas</a:t>
            </a:r>
            <a:endParaRPr lang="lt-LT" sz="40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lt-LT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driežas</a:t>
            </a:r>
          </a:p>
          <a:p>
            <a:r>
              <a:rPr lang="lt-LT" sz="4000" dirty="0" smtClean="0">
                <a:latin typeface="Times New Roman" pitchFamily="18" charset="0"/>
                <a:cs typeface="Times New Roman" pitchFamily="18" charset="0"/>
              </a:rPr>
              <a:t>sraigė</a:t>
            </a:r>
          </a:p>
          <a:p>
            <a:r>
              <a:rPr lang="lt-LT" sz="4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šuo </a:t>
            </a:r>
            <a:endParaRPr lang="lt-LT" sz="40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Pasitikrink 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lt-LT" sz="4000" dirty="0" smtClean="0">
                <a:latin typeface="Times New Roman" pitchFamily="18" charset="0"/>
                <a:cs typeface="Times New Roman" pitchFamily="18" charset="0"/>
              </a:rPr>
              <a:t>kupranugaris</a:t>
            </a:r>
          </a:p>
          <a:p>
            <a:r>
              <a:rPr lang="lt-LT" sz="4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katė, katinas</a:t>
            </a:r>
          </a:p>
          <a:p>
            <a:r>
              <a:rPr lang="lt-LT" sz="4000" dirty="0" smtClean="0">
                <a:latin typeface="Times New Roman" pitchFamily="18" charset="0"/>
                <a:cs typeface="Times New Roman" pitchFamily="18" charset="0"/>
              </a:rPr>
              <a:t>karvė</a:t>
            </a:r>
          </a:p>
          <a:p>
            <a:r>
              <a:rPr lang="lt-LT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dramblys</a:t>
            </a:r>
          </a:p>
          <a:p>
            <a:r>
              <a:rPr lang="lt-LT" sz="4000" dirty="0" smtClean="0">
                <a:latin typeface="Times New Roman" pitchFamily="18" charset="0"/>
                <a:cs typeface="Times New Roman" pitchFamily="18" charset="0"/>
              </a:rPr>
              <a:t>žirgas, arklys</a:t>
            </a:r>
          </a:p>
          <a:p>
            <a:r>
              <a:rPr lang="lt-LT" sz="4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triušis</a:t>
            </a:r>
            <a:endParaRPr lang="lt-LT" sz="40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 descr="719hamste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t="53644"/>
          <a:stretch>
            <a:fillRect/>
          </a:stretch>
        </p:blipFill>
        <p:spPr>
          <a:xfrm>
            <a:off x="2339752" y="3861048"/>
            <a:ext cx="4824536" cy="22364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Pasitikrink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lt-LT" sz="4000" dirty="0" smtClean="0">
                <a:latin typeface="Times New Roman" pitchFamily="18" charset="0"/>
                <a:cs typeface="Times New Roman" pitchFamily="18" charset="0"/>
              </a:rPr>
              <a:t>kiaulė</a:t>
            </a:r>
          </a:p>
          <a:p>
            <a:r>
              <a:rPr lang="lt-LT" sz="4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gaidys</a:t>
            </a:r>
          </a:p>
          <a:p>
            <a:r>
              <a:rPr lang="lt-LT" sz="4000" dirty="0" smtClean="0">
                <a:latin typeface="Times New Roman" pitchFamily="18" charset="0"/>
                <a:cs typeface="Times New Roman" pitchFamily="18" charset="0"/>
              </a:rPr>
              <a:t>varlė</a:t>
            </a:r>
          </a:p>
          <a:p>
            <a:r>
              <a:rPr lang="lt-LT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liūtas</a:t>
            </a:r>
          </a:p>
          <a:p>
            <a:r>
              <a:rPr lang="lt-LT" sz="4000" dirty="0" smtClean="0">
                <a:latin typeface="Times New Roman" pitchFamily="18" charset="0"/>
                <a:cs typeface="Times New Roman" pitchFamily="18" charset="0"/>
              </a:rPr>
              <a:t>žirafa</a:t>
            </a:r>
          </a:p>
          <a:p>
            <a:r>
              <a:rPr lang="lt-LT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zebras </a:t>
            </a:r>
          </a:p>
          <a:p>
            <a:endParaRPr lang="lt-LT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 descr="719hamste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272952"/>
            <a:ext cx="4824536" cy="4824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 descr="289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r="49242"/>
          <a:stretch>
            <a:fillRect/>
          </a:stretch>
        </p:blipFill>
        <p:spPr>
          <a:xfrm>
            <a:off x="1687488" y="620688"/>
            <a:ext cx="2740496" cy="53991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 descr="289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87488" y="620688"/>
            <a:ext cx="5399112" cy="53991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 descr="290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t="48693"/>
          <a:stretch>
            <a:fillRect/>
          </a:stretch>
        </p:blipFill>
        <p:spPr>
          <a:xfrm>
            <a:off x="1475656" y="3140968"/>
            <a:ext cx="5610944" cy="28788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 descr="290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408856"/>
            <a:ext cx="5610944" cy="56109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ygybė">
  <a:themeElements>
    <a:clrScheme name="Erkeris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Lygybė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ygybė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222</TotalTime>
  <Words>38</Words>
  <Application>Microsoft Office PowerPoint</Application>
  <PresentationFormat>Demonstracija ekrane (4:3)</PresentationFormat>
  <Paragraphs>25</Paragraphs>
  <Slides>40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40</vt:i4>
      </vt:variant>
    </vt:vector>
  </HeadingPairs>
  <TitlesOfParts>
    <vt:vector size="41" baseType="lpstr">
      <vt:lpstr>Lygybė</vt:lpstr>
      <vt:lpstr>Kas čia? Parašyk žodžius</vt:lpstr>
      <vt:lpstr>Skaidrė 2</vt:lpstr>
      <vt:lpstr>Skaidrė 3</vt:lpstr>
      <vt:lpstr>Skaidrė 4</vt:lpstr>
      <vt:lpstr>Skaidrė 5</vt:lpstr>
      <vt:lpstr>Skaidrė 6</vt:lpstr>
      <vt:lpstr>Skaidrė 7</vt:lpstr>
      <vt:lpstr>Skaidrė 8</vt:lpstr>
      <vt:lpstr>Skaidrė 9</vt:lpstr>
      <vt:lpstr>Skaidrė 10</vt:lpstr>
      <vt:lpstr>Skaidrė 11</vt:lpstr>
      <vt:lpstr>Skaidrė 12</vt:lpstr>
      <vt:lpstr>Skaidrė 13</vt:lpstr>
      <vt:lpstr>Skaidrė 14</vt:lpstr>
      <vt:lpstr>Skaidrė 15</vt:lpstr>
      <vt:lpstr>Skaidrė 16</vt:lpstr>
      <vt:lpstr>Skaidrė 17</vt:lpstr>
      <vt:lpstr>Skaidrė 18</vt:lpstr>
      <vt:lpstr>Skaidrė 19</vt:lpstr>
      <vt:lpstr>Skaidrė 20</vt:lpstr>
      <vt:lpstr>Skaidrė 21</vt:lpstr>
      <vt:lpstr>Skaidrė 22</vt:lpstr>
      <vt:lpstr>Skaidrė 23</vt:lpstr>
      <vt:lpstr>Skaidrė 24</vt:lpstr>
      <vt:lpstr>Skaidrė 25</vt:lpstr>
      <vt:lpstr>Skaidrė 26</vt:lpstr>
      <vt:lpstr>Skaidrė 27</vt:lpstr>
      <vt:lpstr>Skaidrė 28</vt:lpstr>
      <vt:lpstr>Skaidrė 29</vt:lpstr>
      <vt:lpstr>Skaidrė 30</vt:lpstr>
      <vt:lpstr>Skaidrė 31</vt:lpstr>
      <vt:lpstr>Skaidrė 32</vt:lpstr>
      <vt:lpstr>Skaidrė 33</vt:lpstr>
      <vt:lpstr>Skaidrė 34</vt:lpstr>
      <vt:lpstr>Skaidrė 35</vt:lpstr>
      <vt:lpstr>Skaidrė 36</vt:lpstr>
      <vt:lpstr>Skaidrė 37</vt:lpstr>
      <vt:lpstr>Pasitikrink </vt:lpstr>
      <vt:lpstr>Pasitikrink </vt:lpstr>
      <vt:lpstr>Pasitikrink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Kas čia? Parašyk žodžius</dc:title>
  <dc:creator>GEDIMINAS</dc:creator>
  <cp:lastModifiedBy>GEDIMINAS</cp:lastModifiedBy>
  <cp:revision>23</cp:revision>
  <dcterms:created xsi:type="dcterms:W3CDTF">2013-04-10T09:55:23Z</dcterms:created>
  <dcterms:modified xsi:type="dcterms:W3CDTF">2013-05-06T09:42:34Z</dcterms:modified>
</cp:coreProperties>
</file>